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3" orient="horz" pos="4032" userDrawn="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5" roundtripDataSignature="AMtx7michrkNROVng8jZZUH7TsTQildqa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D95B28-CCD6-59EE-FBD0-B7EC4EAA3447}" name="Samantha Bader" initials="SB" userId="S::sbader@foundationfar.org::8505f3bf-2a03-45b7-ab96-8e0d4c0223a1" providerId="AD"/>
  <p188:author id="{44FBEE6F-1648-D91F-1897-5DA437FC90AC}" name="Samantha Bader" initials="SB" userId="FAw7C4qeq69imjoZZ2tH3WisxuAcoxN1Bj8T7bosNZE=" providerId="None"/>
  <p188:author id="{5AB08CAB-96BC-95F3-8C92-6725C1F8DAB2}" name="Michelle Olgers" initials="MO" userId="7NeDBKS/PH30LeDJjoQOwMCr4GTrGxt4+0AlWLmwyaw=" providerId="None"/>
  <p188:author id="{9629FDB1-487A-A4BE-9D00-027AACDDC5BE}" name="Jacob Mogler" initials="" userId="S::JMogler@foundationfar.org::92ff2524-7674-4d48-a16e-0b3b6619ce8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Goldberg" initials="" lastIdx="1" clrIdx="0"/>
  <p:cmAuthor id="1" name="Samantha Bader" initials="SB" lastIdx="51" clrIdx="1">
    <p:extLst>
      <p:ext uri="{19B8F6BF-5375-455C-9EA6-DF929625EA0E}">
        <p15:presenceInfo xmlns:p15="http://schemas.microsoft.com/office/powerpoint/2012/main" userId="S::sbader@foundationfar.org::8505f3bf-2a03-45b7-ab96-8e0d4c0223a1" providerId="AD"/>
      </p:ext>
    </p:extLst>
  </p:cmAuthor>
  <p:cmAuthor id="2" name="Ryan Conley" initials="RC" lastIdx="19" clrIdx="2">
    <p:extLst>
      <p:ext uri="{19B8F6BF-5375-455C-9EA6-DF929625EA0E}">
        <p15:presenceInfo xmlns:p15="http://schemas.microsoft.com/office/powerpoint/2012/main" userId="HOzcXQLHc9WNLZAcFg0ISs1X1V7xatEmdqRXXfhq6KU=" providerId="None"/>
      </p:ext>
    </p:extLst>
  </p:cmAuthor>
  <p:cmAuthor id="3" name="Samantha Bader" initials="SB [2]" lastIdx="37" clrIdx="3">
    <p:extLst>
      <p:ext uri="{19B8F6BF-5375-455C-9EA6-DF929625EA0E}">
        <p15:presenceInfo xmlns:p15="http://schemas.microsoft.com/office/powerpoint/2012/main" userId="FAw7C4qeq69imjoZZ2tH3WisxuAcoxN1Bj8T7bosNZE=" providerId="None"/>
      </p:ext>
    </p:extLst>
  </p:cmAuthor>
  <p:cmAuthor id="4" name="Michelle Olgers" initials="MO" lastIdx="21" clrIdx="4">
    <p:extLst>
      <p:ext uri="{19B8F6BF-5375-455C-9EA6-DF929625EA0E}">
        <p15:presenceInfo xmlns:p15="http://schemas.microsoft.com/office/powerpoint/2012/main" userId="7NeDBKS/PH30LeDJjoQOwMCr4GTrGxt4+0AlWLmwyaw=" providerId="None"/>
      </p:ext>
    </p:extLst>
  </p:cmAuthor>
  <p:cmAuthor id="5" name="Colleen Klemczewski" initials="CK" lastIdx="7" clrIdx="5">
    <p:extLst>
      <p:ext uri="{19B8F6BF-5375-455C-9EA6-DF929625EA0E}">
        <p15:presenceInfo xmlns:p15="http://schemas.microsoft.com/office/powerpoint/2012/main" userId="S::cklemczewski@foundationfar.org::c0f26777-2787-4bab-a4e3-950262d6fd58" providerId="AD"/>
      </p:ext>
    </p:extLst>
  </p:cmAuthor>
  <p:cmAuthor id="6" name="Sarah Goldberg" initials="SEG" lastIdx="55" clrIdx="6">
    <p:extLst>
      <p:ext uri="{19B8F6BF-5375-455C-9EA6-DF929625EA0E}">
        <p15:presenceInfo xmlns:p15="http://schemas.microsoft.com/office/powerpoint/2012/main" userId="Sarah Goldbe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D98"/>
    <a:srgbClr val="F4552E"/>
    <a:srgbClr val="FFF9ED"/>
    <a:srgbClr val="E0E7E9"/>
    <a:srgbClr val="F4EDE7"/>
    <a:srgbClr val="E4EAEA"/>
    <a:srgbClr val="FFFFFE"/>
    <a:srgbClr val="F6EF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C18B5F-07B4-4A9F-99B2-72C69DD1CAFD}" v="4" dt="2024-06-25T17:37:06.6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2" autoAdjust="0"/>
    <p:restoredTop sz="92109" autoAdjust="0"/>
  </p:normalViewPr>
  <p:slideViewPr>
    <p:cSldViewPr snapToGrid="0">
      <p:cViewPr varScale="1">
        <p:scale>
          <a:sx n="69" d="100"/>
          <a:sy n="69" d="100"/>
        </p:scale>
        <p:origin x="464" y="64"/>
      </p:cViewPr>
      <p:guideLst>
        <p:guide orient="horz" pos="403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914"/>
    </p:cViewPr>
  </p:sorterViewPr>
  <p:notesViewPr>
    <p:cSldViewPr snapToGrid="0">
      <p:cViewPr varScale="1">
        <p:scale>
          <a:sx n="81" d="100"/>
          <a:sy n="81" d="100"/>
        </p:scale>
        <p:origin x="176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09" Type="http://schemas.openxmlformats.org/officeDocument/2006/relationships/theme" Target="theme/theme1.xml"/><Relationship Id="rId3" Type="http://schemas.openxmlformats.org/officeDocument/2006/relationships/customXml" Target="../customXml/item3.xml"/><Relationship Id="rId112" Type="http://schemas.microsoft.com/office/2018/10/relationships/authors" Target="authors.xml"/><Relationship Id="rId7" Type="http://schemas.openxmlformats.org/officeDocument/2006/relationships/handoutMaster" Target="handoutMasters/handoutMaster1.xml"/><Relationship Id="rId108" Type="http://schemas.openxmlformats.org/officeDocument/2006/relationships/viewProps" Target="viewProps.xml"/><Relationship Id="rId2" Type="http://schemas.openxmlformats.org/officeDocument/2006/relationships/customXml" Target="../customXml/item2.xml"/><Relationship Id="rId107" Type="http://schemas.openxmlformats.org/officeDocument/2006/relationships/presProps" Target="presProps.xml"/><Relationship Id="rId11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0" Type="http://schemas.openxmlformats.org/officeDocument/2006/relationships/tableStyles" Target="tableStyles.xml"/><Relationship Id="rId5" Type="http://schemas.openxmlformats.org/officeDocument/2006/relationships/slide" Target="slides/slide1.xml"/><Relationship Id="rId106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105" Type="http://customschemas.google.com/relationships/presentationmetadata" Target="meta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A9D7E5-723D-400D-BE8F-7EAF324C9EC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0C9D15-5F49-4498-8190-BE4C0D500ED9}">
      <dgm:prSet phldrT="[Text]" phldr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475DFF6-27A7-4208-B45E-6BD47390ED2B}" type="parTrans" cxnId="{8A5D6857-E778-474A-AB16-4CEE45987E0A}">
      <dgm:prSet/>
      <dgm:spPr/>
      <dgm:t>
        <a:bodyPr/>
        <a:lstStyle/>
        <a:p>
          <a:endParaRPr lang="en-US"/>
        </a:p>
      </dgm:t>
    </dgm:pt>
    <dgm:pt modelId="{F15870D4-9423-4D4C-AB12-B850567BD08C}" type="sibTrans" cxnId="{8A5D6857-E778-474A-AB16-4CEE45987E0A}">
      <dgm:prSet/>
      <dgm:spPr/>
      <dgm:t>
        <a:bodyPr/>
        <a:lstStyle/>
        <a:p>
          <a:endParaRPr lang="en-US"/>
        </a:p>
      </dgm:t>
    </dgm:pt>
    <dgm:pt modelId="{83579B7C-6C5E-43C0-8641-C8794ACA198C}">
      <dgm:prSet phldrT="[Text]" phldr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D5DCDF6-1974-41E1-BCBC-58DD256C8888}" type="parTrans" cxnId="{73AA212A-5D52-40F2-B3F0-AA35E73ABF2D}">
      <dgm:prSet/>
      <dgm:spPr/>
      <dgm:t>
        <a:bodyPr/>
        <a:lstStyle/>
        <a:p>
          <a:endParaRPr lang="en-US"/>
        </a:p>
      </dgm:t>
    </dgm:pt>
    <dgm:pt modelId="{0990A11A-9C8C-4AC7-AE03-DA313D1EDC37}" type="sibTrans" cxnId="{73AA212A-5D52-40F2-B3F0-AA35E73ABF2D}">
      <dgm:prSet/>
      <dgm:spPr/>
      <dgm:t>
        <a:bodyPr/>
        <a:lstStyle/>
        <a:p>
          <a:endParaRPr lang="en-US"/>
        </a:p>
      </dgm:t>
    </dgm:pt>
    <dgm:pt modelId="{413038AC-4221-4362-BB34-DAEBB628127A}">
      <dgm:prSet phldrT="[Text]" phldr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0333323-CBDD-4CFC-8A39-61FFB8D56605}" type="parTrans" cxnId="{AC3FB961-EA05-4041-8A1E-C56189F0CE0E}">
      <dgm:prSet/>
      <dgm:spPr/>
      <dgm:t>
        <a:bodyPr/>
        <a:lstStyle/>
        <a:p>
          <a:endParaRPr lang="en-US"/>
        </a:p>
      </dgm:t>
    </dgm:pt>
    <dgm:pt modelId="{A6137881-D2E3-46FC-ABA8-46EF32ACE7F9}" type="sibTrans" cxnId="{AC3FB961-EA05-4041-8A1E-C56189F0CE0E}">
      <dgm:prSet/>
      <dgm:spPr/>
      <dgm:t>
        <a:bodyPr/>
        <a:lstStyle/>
        <a:p>
          <a:endParaRPr lang="en-US"/>
        </a:p>
      </dgm:t>
    </dgm:pt>
    <dgm:pt modelId="{4A75879C-BB67-475B-BE96-371044445055}" type="pres">
      <dgm:prSet presAssocID="{D9A9D7E5-723D-400D-BE8F-7EAF324C9ECE}" presName="diagram" presStyleCnt="0">
        <dgm:presLayoutVars>
          <dgm:dir/>
          <dgm:resizeHandles val="exact"/>
        </dgm:presLayoutVars>
      </dgm:prSet>
      <dgm:spPr/>
    </dgm:pt>
    <dgm:pt modelId="{74DEE83C-EDF4-4726-8A60-C3C6D5238573}" type="pres">
      <dgm:prSet presAssocID="{960C9D15-5F49-4498-8190-BE4C0D500ED9}" presName="node" presStyleLbl="node1" presStyleIdx="0" presStyleCnt="3">
        <dgm:presLayoutVars>
          <dgm:bulletEnabled val="1"/>
        </dgm:presLayoutVars>
      </dgm:prSet>
      <dgm:spPr/>
    </dgm:pt>
    <dgm:pt modelId="{32F7864F-EF1B-4965-98F5-CE63A65CD035}" type="pres">
      <dgm:prSet presAssocID="{F15870D4-9423-4D4C-AB12-B850567BD08C}" presName="sibTrans" presStyleCnt="0"/>
      <dgm:spPr/>
    </dgm:pt>
    <dgm:pt modelId="{104B0A2B-0281-42D0-A5FE-D2593B609518}" type="pres">
      <dgm:prSet presAssocID="{83579B7C-6C5E-43C0-8641-C8794ACA198C}" presName="node" presStyleLbl="node1" presStyleIdx="1" presStyleCnt="3">
        <dgm:presLayoutVars>
          <dgm:bulletEnabled val="1"/>
        </dgm:presLayoutVars>
      </dgm:prSet>
      <dgm:spPr/>
    </dgm:pt>
    <dgm:pt modelId="{F614F446-E836-454A-A0C2-6723B2241BC9}" type="pres">
      <dgm:prSet presAssocID="{0990A11A-9C8C-4AC7-AE03-DA313D1EDC37}" presName="sibTrans" presStyleCnt="0"/>
      <dgm:spPr/>
    </dgm:pt>
    <dgm:pt modelId="{10EF874C-E35C-4B96-86B3-8B280A6F5BAC}" type="pres">
      <dgm:prSet presAssocID="{413038AC-4221-4362-BB34-DAEBB628127A}" presName="node" presStyleLbl="node1" presStyleIdx="2" presStyleCnt="3">
        <dgm:presLayoutVars>
          <dgm:bulletEnabled val="1"/>
        </dgm:presLayoutVars>
      </dgm:prSet>
      <dgm:spPr/>
    </dgm:pt>
  </dgm:ptLst>
  <dgm:cxnLst>
    <dgm:cxn modelId="{657CBC27-6578-4936-90C0-EFEBACB811D2}" type="presOf" srcId="{413038AC-4221-4362-BB34-DAEBB628127A}" destId="{10EF874C-E35C-4B96-86B3-8B280A6F5BAC}" srcOrd="0" destOrd="0" presId="urn:microsoft.com/office/officeart/2005/8/layout/default"/>
    <dgm:cxn modelId="{73AA212A-5D52-40F2-B3F0-AA35E73ABF2D}" srcId="{D9A9D7E5-723D-400D-BE8F-7EAF324C9ECE}" destId="{83579B7C-6C5E-43C0-8641-C8794ACA198C}" srcOrd="1" destOrd="0" parTransId="{BD5DCDF6-1974-41E1-BCBC-58DD256C8888}" sibTransId="{0990A11A-9C8C-4AC7-AE03-DA313D1EDC37}"/>
    <dgm:cxn modelId="{AC3FB961-EA05-4041-8A1E-C56189F0CE0E}" srcId="{D9A9D7E5-723D-400D-BE8F-7EAF324C9ECE}" destId="{413038AC-4221-4362-BB34-DAEBB628127A}" srcOrd="2" destOrd="0" parTransId="{B0333323-CBDD-4CFC-8A39-61FFB8D56605}" sibTransId="{A6137881-D2E3-46FC-ABA8-46EF32ACE7F9}"/>
    <dgm:cxn modelId="{C8E60463-7775-4609-9D69-B63C89B1EEBA}" type="presOf" srcId="{83579B7C-6C5E-43C0-8641-C8794ACA198C}" destId="{104B0A2B-0281-42D0-A5FE-D2593B609518}" srcOrd="0" destOrd="0" presId="urn:microsoft.com/office/officeart/2005/8/layout/default"/>
    <dgm:cxn modelId="{8A5D6857-E778-474A-AB16-4CEE45987E0A}" srcId="{D9A9D7E5-723D-400D-BE8F-7EAF324C9ECE}" destId="{960C9D15-5F49-4498-8190-BE4C0D500ED9}" srcOrd="0" destOrd="0" parTransId="{B475DFF6-27A7-4208-B45E-6BD47390ED2B}" sibTransId="{F15870D4-9423-4D4C-AB12-B850567BD08C}"/>
    <dgm:cxn modelId="{BB03E39A-C4B4-4F40-B056-AB0C1A6DC94E}" type="presOf" srcId="{960C9D15-5F49-4498-8190-BE4C0D500ED9}" destId="{74DEE83C-EDF4-4726-8A60-C3C6D5238573}" srcOrd="0" destOrd="0" presId="urn:microsoft.com/office/officeart/2005/8/layout/default"/>
    <dgm:cxn modelId="{7C27FBB3-5BDB-4E64-803E-E466F68ADC55}" type="presOf" srcId="{D9A9D7E5-723D-400D-BE8F-7EAF324C9ECE}" destId="{4A75879C-BB67-475B-BE96-371044445055}" srcOrd="0" destOrd="0" presId="urn:microsoft.com/office/officeart/2005/8/layout/default"/>
    <dgm:cxn modelId="{21DB9214-2FC5-4E96-A7BA-FA49D36587A1}" type="presParOf" srcId="{4A75879C-BB67-475B-BE96-371044445055}" destId="{74DEE83C-EDF4-4726-8A60-C3C6D5238573}" srcOrd="0" destOrd="0" presId="urn:microsoft.com/office/officeart/2005/8/layout/default"/>
    <dgm:cxn modelId="{0F67B2BA-828A-4EEB-8014-482B3311E214}" type="presParOf" srcId="{4A75879C-BB67-475B-BE96-371044445055}" destId="{32F7864F-EF1B-4965-98F5-CE63A65CD035}" srcOrd="1" destOrd="0" presId="urn:microsoft.com/office/officeart/2005/8/layout/default"/>
    <dgm:cxn modelId="{ACC8CFF3-656A-42CB-A6D5-BDD6E761F223}" type="presParOf" srcId="{4A75879C-BB67-475B-BE96-371044445055}" destId="{104B0A2B-0281-42D0-A5FE-D2593B609518}" srcOrd="2" destOrd="0" presId="urn:microsoft.com/office/officeart/2005/8/layout/default"/>
    <dgm:cxn modelId="{BE1D0C43-ED75-4D91-8450-B51F151AB221}" type="presParOf" srcId="{4A75879C-BB67-475B-BE96-371044445055}" destId="{F614F446-E836-454A-A0C2-6723B2241BC9}" srcOrd="3" destOrd="0" presId="urn:microsoft.com/office/officeart/2005/8/layout/default"/>
    <dgm:cxn modelId="{8AAB4605-7F33-4E89-9182-22EFA1A5B403}" type="presParOf" srcId="{4A75879C-BB67-475B-BE96-371044445055}" destId="{10EF874C-E35C-4B96-86B3-8B280A6F5BAC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EE83C-EDF4-4726-8A60-C3C6D5238573}">
      <dsp:nvSpPr>
        <dsp:cNvPr id="0" name=""/>
        <dsp:cNvSpPr/>
      </dsp:nvSpPr>
      <dsp:spPr>
        <a:xfrm>
          <a:off x="0" y="450344"/>
          <a:ext cx="3365995" cy="201959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450344"/>
        <a:ext cx="3365995" cy="2019597"/>
      </dsp:txXfrm>
    </dsp:sp>
    <dsp:sp modelId="{104B0A2B-0281-42D0-A5FE-D2593B609518}">
      <dsp:nvSpPr>
        <dsp:cNvPr id="0" name=""/>
        <dsp:cNvSpPr/>
      </dsp:nvSpPr>
      <dsp:spPr>
        <a:xfrm>
          <a:off x="3702595" y="450344"/>
          <a:ext cx="3365995" cy="201959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702595" y="450344"/>
        <a:ext cx="3365995" cy="2019597"/>
      </dsp:txXfrm>
    </dsp:sp>
    <dsp:sp modelId="{10EF874C-E35C-4B96-86B3-8B280A6F5BAC}">
      <dsp:nvSpPr>
        <dsp:cNvPr id="0" name=""/>
        <dsp:cNvSpPr/>
      </dsp:nvSpPr>
      <dsp:spPr>
        <a:xfrm>
          <a:off x="7405191" y="450344"/>
          <a:ext cx="3365995" cy="201959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405191" y="450344"/>
        <a:ext cx="3365995" cy="2019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AD4583-8CA8-A763-2533-6860E8B085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C9079-9DBF-FC78-1E58-E98954BE48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D154F-18C1-4C57-AC5C-BFCBEEA22DD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C814A-C597-1B0C-5C59-9861D5CF3A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A95E5-BD25-A745-FDD1-FCE24A0E30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1D347-34C9-4EE6-86A6-E9BB284BA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339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D2E5EDD1-766C-1445-D60D-A62EB79A6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45480-1E68-1CE6-021E-E308BEA40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613" y="232663"/>
            <a:ext cx="9132887" cy="896747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9B44DE-D759-FB24-F7CD-7F60B4DD8B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9613" y="1349830"/>
            <a:ext cx="10771187" cy="41270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Google Shape;21;p64">
            <a:extLst>
              <a:ext uri="{FF2B5EF4-FFF2-40B4-BE49-F238E27FC236}">
                <a16:creationId xmlns:a16="http://schemas.microsoft.com/office/drawing/2014/main" id="{F0B20B77-026C-229E-6EEE-8051A0AFAACB}"/>
              </a:ext>
            </a:extLst>
          </p:cNvPr>
          <p:cNvSpPr/>
          <p:nvPr userDrawn="1"/>
        </p:nvSpPr>
        <p:spPr>
          <a:xfrm>
            <a:off x="0" y="6767911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5502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Image with Resource Attributio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6757277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D4A3CF-05CC-3CCB-59F9-A2E94F1631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9612" y="1587500"/>
            <a:ext cx="10771187" cy="38481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DAC195-70A3-9E95-2EC9-B95DFA8F98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5" name="Footer Placeholder 13">
            <a:extLst>
              <a:ext uri="{FF2B5EF4-FFF2-40B4-BE49-F238E27FC236}">
                <a16:creationId xmlns:a16="http://schemas.microsoft.com/office/drawing/2014/main" id="{FD241C3C-447C-9732-3493-EE31EEC11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0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rack_Orange_Quote" preserve="1" userDrawn="1">
  <p:cSld name="Track Mint Quot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8"/>
          <p:cNvSpPr>
            <a:spLocks noGrp="1"/>
          </p:cNvSpPr>
          <p:nvPr>
            <p:ph type="pic" idx="2"/>
          </p:nvPr>
        </p:nvSpPr>
        <p:spPr>
          <a:xfrm>
            <a:off x="709612" y="504825"/>
            <a:ext cx="11482387" cy="6353175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D273C0E-55F9-7F26-BD77-EB2EF8B6D2F7}"/>
              </a:ext>
            </a:extLst>
          </p:cNvPr>
          <p:cNvSpPr/>
          <p:nvPr userDrawn="1"/>
        </p:nvSpPr>
        <p:spPr>
          <a:xfrm>
            <a:off x="4586" y="-2144"/>
            <a:ext cx="3429015" cy="6860144"/>
          </a:xfrm>
          <a:custGeom>
            <a:avLst/>
            <a:gdLst>
              <a:gd name="connsiteX0" fmla="*/ 2037423 w 3429015"/>
              <a:gd name="connsiteY0" fmla="*/ 0 h 6860144"/>
              <a:gd name="connsiteX1" fmla="*/ 3429015 w 3429015"/>
              <a:gd name="connsiteY1" fmla="*/ 0 h 6860144"/>
              <a:gd name="connsiteX2" fmla="*/ 1338585 w 3429015"/>
              <a:gd name="connsiteY2" fmla="*/ 6860113 h 6860144"/>
              <a:gd name="connsiteX3" fmla="*/ 1335888 w 3429015"/>
              <a:gd name="connsiteY3" fmla="*/ 6860144 h 6860144"/>
              <a:gd name="connsiteX4" fmla="*/ 0 w 3429015"/>
              <a:gd name="connsiteY4" fmla="*/ 6860144 h 6860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015" h="6860144">
                <a:moveTo>
                  <a:pt x="2037423" y="0"/>
                </a:moveTo>
                <a:lnTo>
                  <a:pt x="3429015" y="0"/>
                </a:lnTo>
                <a:lnTo>
                  <a:pt x="1338585" y="6860113"/>
                </a:lnTo>
                <a:lnTo>
                  <a:pt x="1335888" y="6860144"/>
                </a:lnTo>
                <a:lnTo>
                  <a:pt x="0" y="6860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2" name="Google Shape;42;p68"/>
          <p:cNvSpPr txBox="1">
            <a:spLocks noGrp="1"/>
          </p:cNvSpPr>
          <p:nvPr>
            <p:ph type="ctrTitle"/>
          </p:nvPr>
        </p:nvSpPr>
        <p:spPr>
          <a:xfrm>
            <a:off x="1306537" y="1533108"/>
            <a:ext cx="6097564" cy="2128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68"/>
          <p:cNvSpPr txBox="1">
            <a:spLocks noGrp="1"/>
          </p:cNvSpPr>
          <p:nvPr>
            <p:ph type="subTitle" idx="1"/>
          </p:nvPr>
        </p:nvSpPr>
        <p:spPr>
          <a:xfrm>
            <a:off x="1306536" y="3889732"/>
            <a:ext cx="6084896" cy="1787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cap="none"/>
            </a:lvl1pPr>
            <a:lvl2pPr lvl="1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2pPr>
            <a:lvl3pPr lvl="2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7827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bTitle/Graph Slide" preserve="1" userDrawn="1">
  <p:cSld name="Transition Slide"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1"/>
          <p:cNvSpPr>
            <a:spLocks noGrp="1"/>
          </p:cNvSpPr>
          <p:nvPr>
            <p:ph type="pic" idx="2"/>
          </p:nvPr>
        </p:nvSpPr>
        <p:spPr>
          <a:xfrm>
            <a:off x="3108326" y="-7938"/>
            <a:ext cx="9083674" cy="6865938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56" name="Google Shape;56;p71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7409" y="6121041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55;p71">
            <a:extLst>
              <a:ext uri="{FF2B5EF4-FFF2-40B4-BE49-F238E27FC236}">
                <a16:creationId xmlns:a16="http://schemas.microsoft.com/office/drawing/2014/main" id="{FE8337CF-0D12-09A0-980A-B63AAA136BC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13380" y="604911"/>
            <a:ext cx="4226112" cy="3923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80" tIns="182880" rIns="182880" bIns="18288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6000" cap="none">
                <a:latin typeface="+mj-lt"/>
                <a:ea typeface="Cambria"/>
                <a:cs typeface="Cambria"/>
                <a:sym typeface="Cambria"/>
              </a:defRPr>
            </a:lvl1pPr>
            <a:lvl2pPr marL="914400" lvl="1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23302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mple Text Slide 2" userDrawn="1">
  <p:cSld name="Simple Text Slide 2">
    <p:bg>
      <p:bgPr>
        <a:solidFill>
          <a:schemeClr val="accent3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7"/>
          <p:cNvSpPr/>
          <p:nvPr/>
        </p:nvSpPr>
        <p:spPr>
          <a:xfrm>
            <a:off x="934728" y="-1"/>
            <a:ext cx="2925723" cy="5155935"/>
          </a:xfrm>
          <a:custGeom>
            <a:avLst/>
            <a:gdLst/>
            <a:ahLst/>
            <a:cxnLst/>
            <a:rect l="l" t="t" r="r" b="b"/>
            <a:pathLst>
              <a:path w="13699" h="19923" extrusionOk="0">
                <a:moveTo>
                  <a:pt x="0" y="19917"/>
                </a:moveTo>
                <a:lnTo>
                  <a:pt x="7155" y="0"/>
                </a:lnTo>
                <a:lnTo>
                  <a:pt x="13699" y="0"/>
                </a:lnTo>
                <a:lnTo>
                  <a:pt x="6357" y="19923"/>
                </a:lnTo>
                <a:lnTo>
                  <a:pt x="0" y="1991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8" name="Google Shape;38;p67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4728" y="5656533"/>
            <a:ext cx="1267103" cy="5068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3;p75">
            <a:extLst>
              <a:ext uri="{FF2B5EF4-FFF2-40B4-BE49-F238E27FC236}">
                <a16:creationId xmlns:a16="http://schemas.microsoft.com/office/drawing/2014/main" id="{0E9B0C43-B873-D82D-E67D-F8287318A29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206721" y="1509962"/>
            <a:ext cx="7274079" cy="1857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lvl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mbria"/>
              <a:buNone/>
              <a:defRPr sz="6000">
                <a:solidFill>
                  <a:schemeClr val="bg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42F6D-D1FB-4392-DEE5-59DA97E18D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06721" y="3429000"/>
            <a:ext cx="7276445" cy="2734374"/>
          </a:xfrm>
        </p:spPr>
        <p:txBody>
          <a:bodyPr rIns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buClrTx/>
              <a:defRPr sz="1600">
                <a:solidFill>
                  <a:schemeClr val="bg1"/>
                </a:solidFill>
              </a:defRPr>
            </a:lvl2pPr>
            <a:lvl3pPr>
              <a:buClrTx/>
              <a:defRPr sz="1400">
                <a:solidFill>
                  <a:schemeClr val="bg1"/>
                </a:solidFill>
              </a:defRPr>
            </a:lvl3pPr>
            <a:lvl4pPr>
              <a:buClrTx/>
              <a:defRPr sz="1200">
                <a:solidFill>
                  <a:schemeClr val="bg1"/>
                </a:solidFill>
              </a:defRPr>
            </a:lvl4pPr>
            <a:lvl5pPr>
              <a:buClrTx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s slide" preserve="1" userDrawn="1">
  <p:cSld name="Image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1"/>
          <p:cNvSpPr>
            <a:spLocks noGrp="1"/>
          </p:cNvSpPr>
          <p:nvPr>
            <p:ph type="pic" idx="2"/>
          </p:nvPr>
        </p:nvSpPr>
        <p:spPr>
          <a:xfrm>
            <a:off x="709613" y="1475715"/>
            <a:ext cx="10771188" cy="3996618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6F1388-319D-53F0-0177-3718502896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923062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2 Images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1"/>
          <p:cNvSpPr>
            <a:spLocks noGrp="1"/>
          </p:cNvSpPr>
          <p:nvPr>
            <p:ph type="pic" idx="2"/>
          </p:nvPr>
        </p:nvSpPr>
        <p:spPr>
          <a:xfrm>
            <a:off x="709612" y="1475713"/>
            <a:ext cx="5138928" cy="3560743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Google Shape;99;p81">
            <a:extLst>
              <a:ext uri="{FF2B5EF4-FFF2-40B4-BE49-F238E27FC236}">
                <a16:creationId xmlns:a16="http://schemas.microsoft.com/office/drawing/2014/main" id="{E01EAA4B-0DCE-FE45-07BB-CC5B07AB1F26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342062" y="1475713"/>
            <a:ext cx="5138928" cy="3560743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EB88B4-15BA-4ECD-5DE8-7549D75DD2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pic>
        <p:nvPicPr>
          <p:cNvPr id="5" name="Google Shape;23;p64">
            <a:extLst>
              <a:ext uri="{FF2B5EF4-FFF2-40B4-BE49-F238E27FC236}">
                <a16:creationId xmlns:a16="http://schemas.microsoft.com/office/drawing/2014/main" id="{F3B15DBC-8F98-1622-4DAA-19900BC68ACF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11C0815-8574-B212-23E0-C3FDD64B937D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7A2C98-A813-6BD2-4EF1-14FF14A583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9612" y="5225143"/>
            <a:ext cx="5138928" cy="7232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0914EAF-A5A5-5B72-FC78-670CA46BFA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42063" y="5225143"/>
            <a:ext cx="5138928" cy="7232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56035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3 Images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9;p81">
            <a:extLst>
              <a:ext uri="{FF2B5EF4-FFF2-40B4-BE49-F238E27FC236}">
                <a16:creationId xmlns:a16="http://schemas.microsoft.com/office/drawing/2014/main" id="{E01EAA4B-0DCE-FE45-07BB-CC5B07AB1F26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341872" y="1475714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4" name="Google Shape;99;p81">
            <a:extLst>
              <a:ext uri="{FF2B5EF4-FFF2-40B4-BE49-F238E27FC236}">
                <a16:creationId xmlns:a16="http://schemas.microsoft.com/office/drawing/2014/main" id="{AAE58B05-AFFA-87C8-73C9-0DC4D642AED2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341872" y="3957910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69A2CC-EB70-77AE-F006-C36D4492BB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pic>
        <p:nvPicPr>
          <p:cNvPr id="5" name="Google Shape;23;p64">
            <a:extLst>
              <a:ext uri="{FF2B5EF4-FFF2-40B4-BE49-F238E27FC236}">
                <a16:creationId xmlns:a16="http://schemas.microsoft.com/office/drawing/2014/main" id="{E7FC069E-5F24-AA50-0F7F-3A82967144F8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07F40E8-A4D9-0881-D463-83EAC013C1C8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" name="Google Shape;99;p81">
            <a:extLst>
              <a:ext uri="{FF2B5EF4-FFF2-40B4-BE49-F238E27FC236}">
                <a16:creationId xmlns:a16="http://schemas.microsoft.com/office/drawing/2014/main" id="{23ECF900-C7EC-F221-F1B4-B23B6D1A0ED2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09612" y="1475713"/>
            <a:ext cx="5138928" cy="3560743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9EF524A-E395-4173-96A5-141B9980C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9611" y="5225143"/>
            <a:ext cx="5138928" cy="7232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68604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4 Images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3844EEB0-4CBE-65D9-23FA-BFF90040C65D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itle 2">
            <a:extLst>
              <a:ext uri="{FF2B5EF4-FFF2-40B4-BE49-F238E27FC236}">
                <a16:creationId xmlns:a16="http://schemas.microsoft.com/office/drawing/2014/main" id="{61EF68B0-19E3-8939-BFD0-93726DA519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613" y="232663"/>
            <a:ext cx="9132887" cy="896747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6A72248-5D31-CD57-D4C8-D714BC607CF3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" name="Google Shape;99;p81">
            <a:extLst>
              <a:ext uri="{FF2B5EF4-FFF2-40B4-BE49-F238E27FC236}">
                <a16:creationId xmlns:a16="http://schemas.microsoft.com/office/drawing/2014/main" id="{E21C548E-EBD2-36CE-F087-DAAADBF69EB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341872" y="1475714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7" name="Google Shape;99;p81">
            <a:extLst>
              <a:ext uri="{FF2B5EF4-FFF2-40B4-BE49-F238E27FC236}">
                <a16:creationId xmlns:a16="http://schemas.microsoft.com/office/drawing/2014/main" id="{58DB53ED-3088-108F-71D5-A129AF545124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341872" y="3957910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8" name="Google Shape;99;p81">
            <a:extLst>
              <a:ext uri="{FF2B5EF4-FFF2-40B4-BE49-F238E27FC236}">
                <a16:creationId xmlns:a16="http://schemas.microsoft.com/office/drawing/2014/main" id="{7A744103-5BDA-2BBC-2C28-C7A13315405D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09613" y="1475714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9" name="Google Shape;99;p81">
            <a:extLst>
              <a:ext uri="{FF2B5EF4-FFF2-40B4-BE49-F238E27FC236}">
                <a16:creationId xmlns:a16="http://schemas.microsoft.com/office/drawing/2014/main" id="{4AE1BB03-6A03-569F-6296-8670D8056B6F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09613" y="3957910"/>
            <a:ext cx="5138928" cy="199045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64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Right Image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1"/>
          <p:cNvSpPr>
            <a:spLocks noGrp="1"/>
          </p:cNvSpPr>
          <p:nvPr>
            <p:ph type="pic" idx="2"/>
          </p:nvPr>
        </p:nvSpPr>
        <p:spPr>
          <a:xfrm>
            <a:off x="6347482" y="504826"/>
            <a:ext cx="5354828" cy="5443538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C8075D0-2379-EC2A-82F3-9B764A71B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3" y="504826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9E3D68-85DF-15FE-D399-05674CA1DC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9613" y="2665867"/>
            <a:ext cx="5134906" cy="3282497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oogle Shape;23;p64">
            <a:extLst>
              <a:ext uri="{FF2B5EF4-FFF2-40B4-BE49-F238E27FC236}">
                <a16:creationId xmlns:a16="http://schemas.microsoft.com/office/drawing/2014/main" id="{C35AE1E4-5BD9-2EC6-74A0-134034938A80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2D67932-C23B-5A97-DC92-C1AB132D1423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66762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Left Image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9;p81">
            <a:extLst>
              <a:ext uri="{FF2B5EF4-FFF2-40B4-BE49-F238E27FC236}">
                <a16:creationId xmlns:a16="http://schemas.microsoft.com/office/drawing/2014/main" id="{F08A651E-5CEB-DBD4-4A49-52AB5037BD85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95300" y="504826"/>
            <a:ext cx="5350808" cy="5443538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2FE9A98B-1D47-87DB-8653-BD76C5BB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3" y="725490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8993612-8A89-58AA-9AC5-ED8F4CCDE3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oogle Shape;23;p64">
            <a:extLst>
              <a:ext uri="{FF2B5EF4-FFF2-40B4-BE49-F238E27FC236}">
                <a16:creationId xmlns:a16="http://schemas.microsoft.com/office/drawing/2014/main" id="{6148E112-E720-A986-2566-8F2C29A99AFB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A56DE29-32B1-8377-E155-975C5D680EA3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0969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Title 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50F7725-6014-47AD-9438-A34B53B275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4" name="Google Shape;21;p64">
            <a:extLst>
              <a:ext uri="{FF2B5EF4-FFF2-40B4-BE49-F238E27FC236}">
                <a16:creationId xmlns:a16="http://schemas.microsoft.com/office/drawing/2014/main" id="{FFB7F583-0F81-9863-382D-D47BC6232449}"/>
              </a:ext>
            </a:extLst>
          </p:cNvPr>
          <p:cNvSpPr/>
          <p:nvPr userDrawn="1"/>
        </p:nvSpPr>
        <p:spPr>
          <a:xfrm>
            <a:off x="0" y="6771345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08646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2 Horizontal Images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F5EFCD9D-E86F-EAB6-E01A-0849DBCE28D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504827"/>
            <a:ext cx="5846108" cy="2469545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BAB4862E-134F-A02B-BFC1-8AD3038E632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3467702"/>
            <a:ext cx="5846108" cy="2469545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10" name="Google Shape;23;p64">
            <a:extLst>
              <a:ext uri="{FF2B5EF4-FFF2-40B4-BE49-F238E27FC236}">
                <a16:creationId xmlns:a16="http://schemas.microsoft.com/office/drawing/2014/main" id="{CEBAD0C5-0C4A-7EB2-591E-B3502BD0A7F0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FBC293-9085-0531-5925-6922E34913AA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Title 4">
            <a:extLst>
              <a:ext uri="{FF2B5EF4-FFF2-40B4-BE49-F238E27FC236}">
                <a16:creationId xmlns:a16="http://schemas.microsoft.com/office/drawing/2014/main" id="{23A8AB3B-0A8F-DC9C-E16A-239FDE791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3" y="725490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2BD412CF-9802-1432-1257-C5EBC5E1D4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1160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3 Horizontal Images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F5EFCD9D-E86F-EAB6-E01A-0849DBCE28D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495300"/>
            <a:ext cx="5846108" cy="1677621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BAB4862E-134F-A02B-BFC1-8AD3038E632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2389685"/>
            <a:ext cx="5846108" cy="1677621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Google Shape;99;p81">
            <a:extLst>
              <a:ext uri="{FF2B5EF4-FFF2-40B4-BE49-F238E27FC236}">
                <a16:creationId xmlns:a16="http://schemas.microsoft.com/office/drawing/2014/main" id="{CA1DCD81-488D-673E-F321-942AD00EF09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4284070"/>
            <a:ext cx="5846108" cy="1677621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D03268A1-4CD5-5735-408B-0DA77329B062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E23D11A-02C3-B449-BDA8-C247A5DC0DA4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2D134C2A-4EFF-4BE0-FD00-4FC6C8B6E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3" y="725490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1A85468F-5B85-ABB6-88E4-1558FD0DE2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012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s slide" preserve="1" userDrawn="1">
  <p:cSld name="4 Horizontal Images w/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F5EFCD9D-E86F-EAB6-E01A-0849DBCE28D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495300"/>
            <a:ext cx="2724918" cy="256032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8" name="Google Shape;99;p81">
            <a:extLst>
              <a:ext uri="{FF2B5EF4-FFF2-40B4-BE49-F238E27FC236}">
                <a16:creationId xmlns:a16="http://schemas.microsoft.com/office/drawing/2014/main" id="{C86CF213-B64C-44D7-A14D-97B09AA82597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3121190" y="495300"/>
            <a:ext cx="2724918" cy="256032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9" name="Google Shape;99;p81">
            <a:extLst>
              <a:ext uri="{FF2B5EF4-FFF2-40B4-BE49-F238E27FC236}">
                <a16:creationId xmlns:a16="http://schemas.microsoft.com/office/drawing/2014/main" id="{84A92C0E-D84A-B5E5-151A-8B54226D7FAC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0" y="3388044"/>
            <a:ext cx="2724918" cy="256032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0" name="Google Shape;99;p81">
            <a:extLst>
              <a:ext uri="{FF2B5EF4-FFF2-40B4-BE49-F238E27FC236}">
                <a16:creationId xmlns:a16="http://schemas.microsoft.com/office/drawing/2014/main" id="{344607CC-C22F-A5FB-93B5-E555A3C7331B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3121190" y="3388044"/>
            <a:ext cx="2724918" cy="256032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20B593FD-7335-8F8E-5ACC-4E84BAED9073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FD654ED-BD35-CBFF-1C59-AF44189567DD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D7AE6F5A-6A8F-5120-2F2D-404162749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3" y="725490"/>
            <a:ext cx="5134907" cy="1875536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348D05DC-6F69-D9DF-66FE-DA77AC724D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6513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Vertical Images w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EB3C-3920-C443-8AD4-3AA53936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2" y="725490"/>
            <a:ext cx="5134907" cy="18755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949284B-4401-3C1F-655F-9D7C473D9C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AA2BC00E-9069-A7D6-56F9-1F749E231B3E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504827"/>
            <a:ext cx="2743200" cy="5454657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Google Shape;99;p81">
            <a:extLst>
              <a:ext uri="{FF2B5EF4-FFF2-40B4-BE49-F238E27FC236}">
                <a16:creationId xmlns:a16="http://schemas.microsoft.com/office/drawing/2014/main" id="{E4685AE4-B3E6-04A4-2687-7FD6D7C1D1E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098800" y="495300"/>
            <a:ext cx="2747308" cy="545306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0E62894C-FC7A-FFB2-8849-F6F18B0ACDBD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5A66F1A-4E39-28FA-BB5D-5F4F9EC368DA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67154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Vertical Images w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EB3C-3920-C443-8AD4-3AA53936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892" y="725490"/>
            <a:ext cx="5134907" cy="18755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949284B-4401-3C1F-655F-9D7C473D9C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5893" y="2783208"/>
            <a:ext cx="5134906" cy="316515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AA2BC00E-9069-A7D6-56F9-1F749E231B3E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504827"/>
            <a:ext cx="1795117" cy="5454657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Google Shape;99;p81">
            <a:extLst>
              <a:ext uri="{FF2B5EF4-FFF2-40B4-BE49-F238E27FC236}">
                <a16:creationId xmlns:a16="http://schemas.microsoft.com/office/drawing/2014/main" id="{E4685AE4-B3E6-04A4-2687-7FD6D7C1D1E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022808" y="495300"/>
            <a:ext cx="1797805" cy="545306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59691787-BE18-8D20-46D6-D5FF4E76B06F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048303" y="495300"/>
            <a:ext cx="1797805" cy="5453064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12347ED1-5B72-3756-EEC1-4959584867C9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A8D226-8C00-CC14-21B1-837F0F407A36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91446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2 Vertical Images w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EB3C-3920-C443-8AD4-3AA53936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3951558"/>
            <a:ext cx="4408487" cy="1875536"/>
          </a:xfrm>
        </p:spPr>
        <p:txBody>
          <a:bodyPr anchor="ctr"/>
          <a:lstStyle/>
          <a:p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949284B-4401-3C1F-655F-9D7C473D9C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87938" y="3830289"/>
            <a:ext cx="5592861" cy="2118075"/>
          </a:xfrm>
        </p:spPr>
        <p:txBody>
          <a:bodyPr anchor="ctr"/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200"/>
            </a:lvl2pPr>
            <a:lvl3pPr>
              <a:spcAft>
                <a:spcPts val="1200"/>
              </a:spcAft>
              <a:defRPr sz="1100"/>
            </a:lvl3pPr>
            <a:lvl4pPr>
              <a:spcAft>
                <a:spcPts val="1200"/>
              </a:spcAft>
              <a:defRPr sz="1050"/>
            </a:lvl4pPr>
            <a:lvl5pPr>
              <a:spcAft>
                <a:spcPts val="1200"/>
              </a:spcAft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Google Shape;99;p81">
            <a:extLst>
              <a:ext uri="{FF2B5EF4-FFF2-40B4-BE49-F238E27FC236}">
                <a16:creationId xmlns:a16="http://schemas.microsoft.com/office/drawing/2014/main" id="{AA2BC00E-9069-A7D6-56F9-1F749E231B3E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1" y="504827"/>
            <a:ext cx="2735906" cy="2934557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Google Shape;99;p81">
            <a:extLst>
              <a:ext uri="{FF2B5EF4-FFF2-40B4-BE49-F238E27FC236}">
                <a16:creationId xmlns:a16="http://schemas.microsoft.com/office/drawing/2014/main" id="{E4685AE4-B3E6-04A4-2687-7FD6D7C1D1E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147936" y="495300"/>
            <a:ext cx="2740002" cy="293370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Google Shape;99;p81">
            <a:extLst>
              <a:ext uri="{FF2B5EF4-FFF2-40B4-BE49-F238E27FC236}">
                <a16:creationId xmlns:a16="http://schemas.microsoft.com/office/drawing/2014/main" id="{59691787-BE18-8D20-46D6-D5FF4E76B06F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99967" y="495300"/>
            <a:ext cx="2740002" cy="293370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0" name="Google Shape;99;p81">
            <a:extLst>
              <a:ext uri="{FF2B5EF4-FFF2-40B4-BE49-F238E27FC236}">
                <a16:creationId xmlns:a16="http://schemas.microsoft.com/office/drawing/2014/main" id="{03D17877-D2D5-0379-C39C-8762950DA94A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9451998" y="495300"/>
            <a:ext cx="2740002" cy="293370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08644E-497F-250B-B467-4E9340BA30A3}"/>
              </a:ext>
            </a:extLst>
          </p:cNvPr>
          <p:cNvCxnSpPr>
            <a:cxnSpLocks/>
          </p:cNvCxnSpPr>
          <p:nvPr userDrawn="1"/>
        </p:nvCxnSpPr>
        <p:spPr>
          <a:xfrm>
            <a:off x="5503019" y="3830288"/>
            <a:ext cx="0" cy="21180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C871C595-4C17-4EDD-B9D1-52CCB9646EE8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64F2CF1-E597-0462-76E4-0F53A311FF05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547263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2 Vertical Images w/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EB3C-3920-C443-8AD4-3AA53936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3951558"/>
            <a:ext cx="4408487" cy="1875536"/>
          </a:xfrm>
        </p:spPr>
        <p:txBody>
          <a:bodyPr anchor="ctr"/>
          <a:lstStyle/>
          <a:p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949284B-4401-3C1F-655F-9D7C473D9C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87938" y="3830289"/>
            <a:ext cx="5592861" cy="2118075"/>
          </a:xfrm>
        </p:spPr>
        <p:txBody>
          <a:bodyPr anchor="ctr"/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200"/>
            </a:lvl2pPr>
            <a:lvl3pPr>
              <a:spcAft>
                <a:spcPts val="1200"/>
              </a:spcAft>
              <a:defRPr sz="1100"/>
            </a:lvl3pPr>
            <a:lvl4pPr>
              <a:spcAft>
                <a:spcPts val="1200"/>
              </a:spcAft>
              <a:defRPr sz="1050"/>
            </a:lvl4pPr>
            <a:lvl5pPr>
              <a:spcAft>
                <a:spcPts val="1200"/>
              </a:spcAft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08644E-497F-250B-B467-4E9340BA30A3}"/>
              </a:ext>
            </a:extLst>
          </p:cNvPr>
          <p:cNvCxnSpPr>
            <a:cxnSpLocks/>
          </p:cNvCxnSpPr>
          <p:nvPr userDrawn="1"/>
        </p:nvCxnSpPr>
        <p:spPr>
          <a:xfrm>
            <a:off x="5503019" y="3830288"/>
            <a:ext cx="0" cy="21180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oogle Shape;23;p64">
            <a:extLst>
              <a:ext uri="{FF2B5EF4-FFF2-40B4-BE49-F238E27FC236}">
                <a16:creationId xmlns:a16="http://schemas.microsoft.com/office/drawing/2014/main" id="{C871C595-4C17-4EDD-B9D1-52CCB9646EE8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64F2CF1-E597-0462-76E4-0F53A311FF05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4DCD7A5-11F7-1446-61FF-DAA5FBB30AF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738922877"/>
              </p:ext>
            </p:extLst>
          </p:nvPr>
        </p:nvGraphicFramePr>
        <p:xfrm>
          <a:off x="709612" y="727788"/>
          <a:ext cx="10771187" cy="2920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071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Title + Subtitle 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6767911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50F7725-6014-47AD-9438-A34B53B275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Google Shape;22;p64">
            <a:extLst>
              <a:ext uri="{FF2B5EF4-FFF2-40B4-BE49-F238E27FC236}">
                <a16:creationId xmlns:a16="http://schemas.microsoft.com/office/drawing/2014/main" id="{861877A3-1382-CBB9-EAF0-AC6D8D9EF65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09613" y="1252344"/>
            <a:ext cx="10771187" cy="39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cap="all" spc="300" baseline="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967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Content Slide" preserve="1" userDrawn="1">
  <p:cSld name="2 Colum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arallelogram 15">
            <a:extLst>
              <a:ext uri="{FF2B5EF4-FFF2-40B4-BE49-F238E27FC236}">
                <a16:creationId xmlns:a16="http://schemas.microsoft.com/office/drawing/2014/main" id="{95E58F63-29F5-A03F-4593-98954D2834C0}"/>
              </a:ext>
            </a:extLst>
          </p:cNvPr>
          <p:cNvSpPr/>
          <p:nvPr userDrawn="1"/>
        </p:nvSpPr>
        <p:spPr>
          <a:xfrm>
            <a:off x="563880" y="1384300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B1FC7458-E86D-19E6-76B1-EFC1863AC48D}"/>
              </a:ext>
            </a:extLst>
          </p:cNvPr>
          <p:cNvSpPr/>
          <p:nvPr userDrawn="1"/>
        </p:nvSpPr>
        <p:spPr>
          <a:xfrm>
            <a:off x="6152006" y="1384300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1;p64"/>
          <p:cNvSpPr/>
          <p:nvPr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6A7DCC7-E515-7A67-B680-F62EC5941E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613" y="232663"/>
            <a:ext cx="10772774" cy="8967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D2E5EDD1-766C-1445-D60D-A62EB79A6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D8D17-E6E7-4DA1-F281-C4C98AC9DE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9612" y="2057400"/>
            <a:ext cx="5183186" cy="3419476"/>
          </a:xfrm>
        </p:spPr>
        <p:txBody>
          <a:bodyPr>
            <a:noAutofit/>
          </a:bodyPr>
          <a:lstStyle>
            <a:lvl1pPr marL="182880" indent="-182880"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4E7E160-3726-21B9-5047-B2D6B6E0B5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97613" y="2057400"/>
            <a:ext cx="5183186" cy="3419476"/>
          </a:xfrm>
        </p:spPr>
        <p:txBody>
          <a:bodyPr>
            <a:noAutofit/>
          </a:bodyPr>
          <a:lstStyle>
            <a:lvl1pPr marL="182880" indent="-182880"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E93A228A-2DAF-E928-379B-B93AA20516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9613" y="1384300"/>
            <a:ext cx="5184648" cy="4699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defRPr/>
            </a:lvl1pPr>
            <a:lvl2pPr marL="0" indent="0" algn="ctr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221A32F4-F845-244D-7637-0E0FF480DF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7739" y="1384300"/>
            <a:ext cx="5184648" cy="4699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6198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Content Slide" preserve="1" userDrawn="1">
  <p:cSld name="3 Colum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arallelogram 18">
            <a:extLst>
              <a:ext uri="{FF2B5EF4-FFF2-40B4-BE49-F238E27FC236}">
                <a16:creationId xmlns:a16="http://schemas.microsoft.com/office/drawing/2014/main" id="{3FDD45CB-47B4-8D74-B85F-4F860D3EACCC}"/>
              </a:ext>
            </a:extLst>
          </p:cNvPr>
          <p:cNvSpPr/>
          <p:nvPr userDrawn="1"/>
        </p:nvSpPr>
        <p:spPr>
          <a:xfrm>
            <a:off x="563880" y="1384300"/>
            <a:ext cx="3560445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6D1C7063-A092-63B5-84B2-5F2B3928DC7C}"/>
              </a:ext>
            </a:extLst>
          </p:cNvPr>
          <p:cNvSpPr/>
          <p:nvPr userDrawn="1"/>
        </p:nvSpPr>
        <p:spPr>
          <a:xfrm>
            <a:off x="8067675" y="1384300"/>
            <a:ext cx="3560445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Parallelogram 25">
            <a:extLst>
              <a:ext uri="{FF2B5EF4-FFF2-40B4-BE49-F238E27FC236}">
                <a16:creationId xmlns:a16="http://schemas.microsoft.com/office/drawing/2014/main" id="{2082FC2C-353A-B627-F1C7-77F85A5A4AE7}"/>
              </a:ext>
            </a:extLst>
          </p:cNvPr>
          <p:cNvSpPr/>
          <p:nvPr userDrawn="1"/>
        </p:nvSpPr>
        <p:spPr>
          <a:xfrm>
            <a:off x="4315777" y="1384300"/>
            <a:ext cx="3560445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1;p64"/>
          <p:cNvSpPr/>
          <p:nvPr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6A7DCC7-E515-7A67-B680-F62EC5941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3" y="232663"/>
            <a:ext cx="10772774" cy="896747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D2E5EDD1-766C-1445-D60D-A62EB79A6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E590F2C-D804-897E-BB3C-B261FE8EAF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9613" y="1384300"/>
            <a:ext cx="3262274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  <a:lvl2pPr marL="0" indent="0" algn="ctr">
              <a:buNone/>
              <a:defRPr/>
            </a:lvl2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792B38-A49C-7720-3B3D-DF219C9B4F5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863" y="1384300"/>
            <a:ext cx="3262274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3730C506-7B3F-57A8-F81F-0428DCAAEAA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20113" y="1384300"/>
            <a:ext cx="3262274" cy="4699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defRPr/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E004A80-BB8D-86EA-4EA2-CD523F132D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9613" y="2057400"/>
            <a:ext cx="3261521" cy="3419476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CE9DC28-9199-A77D-4E2F-21BC04589F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465240" y="2057400"/>
            <a:ext cx="3261521" cy="3419476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AA99360-87AB-324A-C7F9-B2ED5A4F436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0866" y="2057400"/>
            <a:ext cx="3261521" cy="3419476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19345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Content Slide" preserve="1" userDrawn="1">
  <p:cSld name="4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arallelogram 17">
            <a:extLst>
              <a:ext uri="{FF2B5EF4-FFF2-40B4-BE49-F238E27FC236}">
                <a16:creationId xmlns:a16="http://schemas.microsoft.com/office/drawing/2014/main" id="{222FFD09-9F42-0CE6-E3B8-47FE186B59F6}"/>
              </a:ext>
            </a:extLst>
          </p:cNvPr>
          <p:cNvSpPr/>
          <p:nvPr userDrawn="1"/>
        </p:nvSpPr>
        <p:spPr>
          <a:xfrm>
            <a:off x="563880" y="3854544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519DD959-DD0B-B6AA-AD56-BD0E59D9F82F}"/>
              </a:ext>
            </a:extLst>
          </p:cNvPr>
          <p:cNvSpPr/>
          <p:nvPr userDrawn="1"/>
        </p:nvSpPr>
        <p:spPr>
          <a:xfrm>
            <a:off x="6152006" y="3854544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79A04C54-BE47-5814-FA15-FD4DD815819C}"/>
              </a:ext>
            </a:extLst>
          </p:cNvPr>
          <p:cNvSpPr/>
          <p:nvPr userDrawn="1"/>
        </p:nvSpPr>
        <p:spPr>
          <a:xfrm>
            <a:off x="563880" y="1384300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BE429588-2D07-D67A-C190-F3D908451821}"/>
              </a:ext>
            </a:extLst>
          </p:cNvPr>
          <p:cNvSpPr/>
          <p:nvPr userDrawn="1"/>
        </p:nvSpPr>
        <p:spPr>
          <a:xfrm>
            <a:off x="6152006" y="1384300"/>
            <a:ext cx="5476114" cy="469900"/>
          </a:xfrm>
          <a:prstGeom prst="parallelogram">
            <a:avLst>
              <a:gd name="adj" fmla="val 300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1;p64"/>
          <p:cNvSpPr/>
          <p:nvPr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6A7DCC7-E515-7A67-B680-F62EC5941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3" y="232663"/>
            <a:ext cx="10772774" cy="896747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E590F2C-D804-897E-BB3C-B261FE8EAF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9613" y="1384300"/>
            <a:ext cx="5184648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  <a:lvl2pPr marL="0" indent="0" algn="ctr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792B38-A49C-7720-3B3D-DF219C9B4F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7739" y="1384300"/>
            <a:ext cx="5184648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B36A4D7-592A-F97C-39AD-926821A217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9613" y="3854544"/>
            <a:ext cx="5184648" cy="4699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defRPr/>
            </a:lvl1pPr>
            <a:lvl2pPr marL="0" indent="0" algn="ctr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72B7FC5-BA50-5342-0ED4-7A3B5DB4D8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97739" y="3854544"/>
            <a:ext cx="5184648" cy="46990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3A70658-3888-BD05-ABA7-A306DB4CFEC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09613" y="2057400"/>
            <a:ext cx="5184648" cy="1395289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9D4B9CD-560A-FF15-C510-9C62A6D4B00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97739" y="2057400"/>
            <a:ext cx="5184648" cy="1395289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EBE5E7A-87C5-A72F-857D-4C5099906AD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09613" y="4527644"/>
            <a:ext cx="5184648" cy="1395289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D2E66AA-0EFD-F1CE-7C51-55087D33B46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97739" y="4527644"/>
            <a:ext cx="5184648" cy="1395289"/>
          </a:xfrm>
        </p:spPr>
        <p:txBody>
          <a:bodyPr>
            <a:noAutofit/>
          </a:bodyPr>
          <a:lstStyle>
            <a:lvl1pPr marL="182880" indent="-18288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365760" indent="-182880">
              <a:buClr>
                <a:schemeClr val="accent3"/>
              </a:buClr>
              <a:buFont typeface="Arial" panose="020B0604020202020204" pitchFamily="34" charset="0"/>
              <a:buChar char="•"/>
              <a:defRPr sz="1600"/>
            </a:lvl2pPr>
            <a:lvl3pPr marL="548640" indent="-18288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3pPr>
            <a:lvl4pPr marL="731520" indent="-182880">
              <a:buFont typeface="Arial" panose="020B0604020202020204" pitchFamily="34" charset="0"/>
              <a:buChar char="•"/>
              <a:defRPr sz="1200"/>
            </a:lvl4pPr>
            <a:lvl5pPr marL="914400" indent="-182880"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86453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Content Slide" preserve="1" userDrawn="1">
  <p:cSld name="Agenda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5948363"/>
            <a:ext cx="12192000" cy="9096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6A7DCC7-E515-7A67-B680-F62EC5941E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613" y="1320801"/>
            <a:ext cx="3296330" cy="248237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456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42CC3F9-1BD1-0283-8C6A-663FFED92DF4}"/>
              </a:ext>
            </a:extLst>
          </p:cNvPr>
          <p:cNvSpPr/>
          <p:nvPr userDrawn="1"/>
        </p:nvSpPr>
        <p:spPr>
          <a:xfrm>
            <a:off x="5991138" y="6335022"/>
            <a:ext cx="1501860" cy="522978"/>
          </a:xfrm>
          <a:custGeom>
            <a:avLst/>
            <a:gdLst>
              <a:gd name="connsiteX0" fmla="*/ 155321 w 1501860"/>
              <a:gd name="connsiteY0" fmla="*/ 0 h 522978"/>
              <a:gd name="connsiteX1" fmla="*/ 1501860 w 1501860"/>
              <a:gd name="connsiteY1" fmla="*/ 0 h 522978"/>
              <a:gd name="connsiteX2" fmla="*/ 1342497 w 1501860"/>
              <a:gd name="connsiteY2" fmla="*/ 522978 h 522978"/>
              <a:gd name="connsiteX3" fmla="*/ 0 w 1501860"/>
              <a:gd name="connsiteY3" fmla="*/ 522978 h 5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860" h="522978">
                <a:moveTo>
                  <a:pt x="155321" y="0"/>
                </a:moveTo>
                <a:lnTo>
                  <a:pt x="1501860" y="0"/>
                </a:lnTo>
                <a:lnTo>
                  <a:pt x="1342497" y="522978"/>
                </a:lnTo>
                <a:lnTo>
                  <a:pt x="0" y="522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3A7BE50D-A1E1-0B66-1DA4-E1C9C201A7AD}"/>
              </a:ext>
            </a:extLst>
          </p:cNvPr>
          <p:cNvSpPr/>
          <p:nvPr userDrawn="1"/>
        </p:nvSpPr>
        <p:spPr>
          <a:xfrm>
            <a:off x="7985038" y="6335022"/>
            <a:ext cx="1501860" cy="522978"/>
          </a:xfrm>
          <a:custGeom>
            <a:avLst/>
            <a:gdLst>
              <a:gd name="connsiteX0" fmla="*/ 155321 w 1501860"/>
              <a:gd name="connsiteY0" fmla="*/ 0 h 522978"/>
              <a:gd name="connsiteX1" fmla="*/ 1501860 w 1501860"/>
              <a:gd name="connsiteY1" fmla="*/ 0 h 522978"/>
              <a:gd name="connsiteX2" fmla="*/ 1342497 w 1501860"/>
              <a:gd name="connsiteY2" fmla="*/ 522978 h 522978"/>
              <a:gd name="connsiteX3" fmla="*/ 0 w 1501860"/>
              <a:gd name="connsiteY3" fmla="*/ 522978 h 5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860" h="522978">
                <a:moveTo>
                  <a:pt x="155321" y="0"/>
                </a:moveTo>
                <a:lnTo>
                  <a:pt x="1501860" y="0"/>
                </a:lnTo>
                <a:lnTo>
                  <a:pt x="1342497" y="522978"/>
                </a:lnTo>
                <a:lnTo>
                  <a:pt x="0" y="522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7E683CF-69EB-E623-3BC1-0F3804A6628E}"/>
              </a:ext>
            </a:extLst>
          </p:cNvPr>
          <p:cNvSpPr/>
          <p:nvPr userDrawn="1"/>
        </p:nvSpPr>
        <p:spPr>
          <a:xfrm>
            <a:off x="9978938" y="6335022"/>
            <a:ext cx="1501861" cy="522978"/>
          </a:xfrm>
          <a:custGeom>
            <a:avLst/>
            <a:gdLst>
              <a:gd name="connsiteX0" fmla="*/ 155322 w 1501861"/>
              <a:gd name="connsiteY0" fmla="*/ 0 h 522978"/>
              <a:gd name="connsiteX1" fmla="*/ 1501861 w 1501861"/>
              <a:gd name="connsiteY1" fmla="*/ 0 h 522978"/>
              <a:gd name="connsiteX2" fmla="*/ 1342498 w 1501861"/>
              <a:gd name="connsiteY2" fmla="*/ 522978 h 522978"/>
              <a:gd name="connsiteX3" fmla="*/ 0 w 1501861"/>
              <a:gd name="connsiteY3" fmla="*/ 522978 h 5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861" h="522978">
                <a:moveTo>
                  <a:pt x="155322" y="0"/>
                </a:moveTo>
                <a:lnTo>
                  <a:pt x="1501861" y="0"/>
                </a:lnTo>
                <a:lnTo>
                  <a:pt x="1342498" y="522978"/>
                </a:lnTo>
                <a:lnTo>
                  <a:pt x="0" y="522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6F20142-B202-5C46-854B-2DE69B227D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4400" y="647700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8F21F513-6C1A-D936-BDE2-05C771AA57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94400" y="1468483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29">
            <a:extLst>
              <a:ext uri="{FF2B5EF4-FFF2-40B4-BE49-F238E27FC236}">
                <a16:creationId xmlns:a16="http://schemas.microsoft.com/office/drawing/2014/main" id="{1FDBA1AE-11F4-87B3-F3CD-754CEEBEBE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94400" y="2289266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29">
            <a:extLst>
              <a:ext uri="{FF2B5EF4-FFF2-40B4-BE49-F238E27FC236}">
                <a16:creationId xmlns:a16="http://schemas.microsoft.com/office/drawing/2014/main" id="{267D1C88-B036-AF2B-65C3-59338AB192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94400" y="3110049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29">
            <a:extLst>
              <a:ext uri="{FF2B5EF4-FFF2-40B4-BE49-F238E27FC236}">
                <a16:creationId xmlns:a16="http://schemas.microsoft.com/office/drawing/2014/main" id="{B2748A19-F14F-CD7E-94AF-8D1E62376E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4400" y="3930832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29">
            <a:extLst>
              <a:ext uri="{FF2B5EF4-FFF2-40B4-BE49-F238E27FC236}">
                <a16:creationId xmlns:a16="http://schemas.microsoft.com/office/drawing/2014/main" id="{19C8127D-C0BA-7B8D-103A-6CCC59BE34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94400" y="4751614"/>
            <a:ext cx="5486400" cy="533400"/>
          </a:xfrm>
        </p:spPr>
        <p:txBody>
          <a:bodyPr anchor="ctr" anchorCtr="0">
            <a:no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29">
            <a:extLst>
              <a:ext uri="{FF2B5EF4-FFF2-40B4-BE49-F238E27FC236}">
                <a16:creationId xmlns:a16="http://schemas.microsoft.com/office/drawing/2014/main" id="{F836EBD0-45D3-1E03-45E1-76C2C56692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3029" y="647700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9395518-CC4A-70E5-FBC6-4419FA49F4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53029" y="1468483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6A75FE1F-9399-4AAC-1475-F6A6149A230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3029" y="2289266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9" name="Text Placeholder 29">
            <a:extLst>
              <a:ext uri="{FF2B5EF4-FFF2-40B4-BE49-F238E27FC236}">
                <a16:creationId xmlns:a16="http://schemas.microsoft.com/office/drawing/2014/main" id="{7A11232B-5115-E825-FB7A-8516A76FCBC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53029" y="3110049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79060D33-D6EC-9550-06C4-7F9B4C4838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53029" y="3930832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41" name="Text Placeholder 29">
            <a:extLst>
              <a:ext uri="{FF2B5EF4-FFF2-40B4-BE49-F238E27FC236}">
                <a16:creationId xmlns:a16="http://schemas.microsoft.com/office/drawing/2014/main" id="{014DAFAE-169D-10E7-2DBB-3254C263DB0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53029" y="4751614"/>
            <a:ext cx="736600" cy="533400"/>
          </a:xfrm>
        </p:spPr>
        <p:txBody>
          <a:bodyPr rIns="0" anchor="ctr" anchorCtr="0">
            <a:noAutofit/>
          </a:bodyPr>
          <a:lstStyle>
            <a:lvl1pPr algn="ctr">
              <a:defRPr sz="2800" b="1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C76C115-1D8E-6010-1174-D407887DC082}"/>
              </a:ext>
            </a:extLst>
          </p:cNvPr>
          <p:cNvSpPr/>
          <p:nvPr userDrawn="1"/>
        </p:nvSpPr>
        <p:spPr>
          <a:xfrm>
            <a:off x="3997238" y="6335022"/>
            <a:ext cx="1501860" cy="522978"/>
          </a:xfrm>
          <a:custGeom>
            <a:avLst/>
            <a:gdLst>
              <a:gd name="connsiteX0" fmla="*/ 155321 w 1501860"/>
              <a:gd name="connsiteY0" fmla="*/ 0 h 522978"/>
              <a:gd name="connsiteX1" fmla="*/ 1501860 w 1501860"/>
              <a:gd name="connsiteY1" fmla="*/ 0 h 522978"/>
              <a:gd name="connsiteX2" fmla="*/ 1342497 w 1501860"/>
              <a:gd name="connsiteY2" fmla="*/ 522978 h 522978"/>
              <a:gd name="connsiteX3" fmla="*/ 0 w 1501860"/>
              <a:gd name="connsiteY3" fmla="*/ 522978 h 5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860" h="522978">
                <a:moveTo>
                  <a:pt x="155321" y="0"/>
                </a:moveTo>
                <a:lnTo>
                  <a:pt x="1501860" y="0"/>
                </a:lnTo>
                <a:lnTo>
                  <a:pt x="1342497" y="522978"/>
                </a:lnTo>
                <a:lnTo>
                  <a:pt x="0" y="522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9644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Table w/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6757277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725C1F1C-722A-61E2-98E4-9A6C7FDA4623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709613" y="1587500"/>
            <a:ext cx="6884987" cy="3848100"/>
          </a:xfrm>
        </p:spPr>
        <p:txBody>
          <a:bodyPr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C30D3-9A0A-0311-E5CB-B2AF56CA7F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B80192-0674-8B9E-896F-A420908B1C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962900" y="1587500"/>
            <a:ext cx="4229100" cy="3822700"/>
          </a:xfrm>
          <a:solidFill>
            <a:schemeClr val="accent5"/>
          </a:solidFill>
        </p:spPr>
        <p:txBody>
          <a:bodyPr lIns="274320" rIns="640080" anchor="ctr"/>
          <a:lstStyle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39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Content Slide" preserve="1" userDrawn="1">
  <p:cSld name="Chart w/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4"/>
          <p:cNvSpPr/>
          <p:nvPr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3" name="Google Shape;23;p6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3">
            <a:extLst>
              <a:ext uri="{FF2B5EF4-FFF2-40B4-BE49-F238E27FC236}">
                <a16:creationId xmlns:a16="http://schemas.microsoft.com/office/drawing/2014/main" id="{E91125F8-63C6-DCFA-A589-CE436969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B62540E-1B0D-00E1-7CBE-7BD1CA2CAAB8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709613" y="1587500"/>
            <a:ext cx="6884987" cy="3848100"/>
          </a:xfrm>
        </p:spPr>
        <p:txBody>
          <a:bodyPr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BA5CED8-31DC-DB1F-0428-5BED23E4B5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5A60A89-960B-07F5-B4E1-FED10B9294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62900" y="1587500"/>
            <a:ext cx="4229100" cy="3822700"/>
          </a:xfrm>
          <a:solidFill>
            <a:schemeClr val="accent5"/>
          </a:solidFill>
        </p:spPr>
        <p:txBody>
          <a:bodyPr lIns="274320" rIns="640080" anchor="ctr"/>
          <a:lstStyle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018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664989-AF32-9147-53D5-F53AC69A4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9613" y="1349829"/>
            <a:ext cx="10771187" cy="412387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Google Shape;23;p64">
            <a:extLst>
              <a:ext uri="{FF2B5EF4-FFF2-40B4-BE49-F238E27FC236}">
                <a16:creationId xmlns:a16="http://schemas.microsoft.com/office/drawing/2014/main" id="{6B72EA64-1AAC-B65E-B21F-E02DAF3C2FE7}"/>
              </a:ext>
            </a:extLst>
          </p:cNvPr>
          <p:cNvPicPr preferRelativeResize="0"/>
          <p:nvPr userDrawn="1"/>
        </p:nvPicPr>
        <p:blipFill rotWithShape="1">
          <a:blip r:embed="rId28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796" y="6230645"/>
            <a:ext cx="981158" cy="39246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A198AF2A-CC8A-BB5C-C45A-D0B2ECC24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3" y="232663"/>
            <a:ext cx="9132887" cy="896747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B4D56CC9-B1EB-69D4-1367-E024AC8B3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612" y="5583238"/>
            <a:ext cx="1077118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5DF6B92-6A82-FD24-B1A2-F4D681B379D9}"/>
              </a:ext>
            </a:extLst>
          </p:cNvPr>
          <p:cNvSpPr/>
          <p:nvPr userDrawn="1"/>
        </p:nvSpPr>
        <p:spPr>
          <a:xfrm>
            <a:off x="10148939" y="0"/>
            <a:ext cx="1561699" cy="727788"/>
          </a:xfrm>
          <a:custGeom>
            <a:avLst/>
            <a:gdLst>
              <a:gd name="connsiteX0" fmla="*/ 218919 w 1581719"/>
              <a:gd name="connsiteY0" fmla="*/ 0 h 737118"/>
              <a:gd name="connsiteX1" fmla="*/ 1581719 w 1581719"/>
              <a:gd name="connsiteY1" fmla="*/ 0 h 737118"/>
              <a:gd name="connsiteX2" fmla="*/ 1357102 w 1581719"/>
              <a:gd name="connsiteY2" fmla="*/ 737118 h 737118"/>
              <a:gd name="connsiteX3" fmla="*/ 0 w 1581719"/>
              <a:gd name="connsiteY3" fmla="*/ 737118 h 7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719" h="737118">
                <a:moveTo>
                  <a:pt x="218919" y="0"/>
                </a:moveTo>
                <a:lnTo>
                  <a:pt x="1581719" y="0"/>
                </a:lnTo>
                <a:lnTo>
                  <a:pt x="1357102" y="737118"/>
                </a:lnTo>
                <a:lnTo>
                  <a:pt x="0" y="737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" name="Google Shape;21;p64">
            <a:extLst>
              <a:ext uri="{FF2B5EF4-FFF2-40B4-BE49-F238E27FC236}">
                <a16:creationId xmlns:a16="http://schemas.microsoft.com/office/drawing/2014/main" id="{7257D07E-45FE-EABA-8E2F-1E7B64384948}"/>
              </a:ext>
            </a:extLst>
          </p:cNvPr>
          <p:cNvSpPr/>
          <p:nvPr userDrawn="1"/>
        </p:nvSpPr>
        <p:spPr>
          <a:xfrm>
            <a:off x="0" y="6767910"/>
            <a:ext cx="12192000" cy="10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705" r:id="rId3"/>
    <p:sldLayoutId id="2147483683" r:id="rId4"/>
    <p:sldLayoutId id="2147483684" r:id="rId5"/>
    <p:sldLayoutId id="2147483688" r:id="rId6"/>
    <p:sldLayoutId id="2147483679" r:id="rId7"/>
    <p:sldLayoutId id="2147483681" r:id="rId8"/>
    <p:sldLayoutId id="2147483682" r:id="rId9"/>
    <p:sldLayoutId id="2147483703" r:id="rId10"/>
    <p:sldLayoutId id="2147483709" r:id="rId11"/>
    <p:sldLayoutId id="2147483670" r:id="rId12"/>
    <p:sldLayoutId id="214748365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704" r:id="rId19"/>
    <p:sldLayoutId id="2147483685" r:id="rId20"/>
    <p:sldLayoutId id="2147483686" r:id="rId21"/>
    <p:sldLayoutId id="2147483687" r:id="rId22"/>
    <p:sldLayoutId id="2147483706" r:id="rId23"/>
    <p:sldLayoutId id="2147483707" r:id="rId24"/>
    <p:sldLayoutId id="2147483708" r:id="rId25"/>
    <p:sldLayoutId id="2147483710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000" b="0" i="0" u="none" strike="noStrike" cap="none">
          <a:solidFill>
            <a:schemeClr val="tx1"/>
          </a:solidFill>
          <a:latin typeface="+mj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0" marR="0" lvl="0" indent="-182880" algn="l" rtl="0">
        <a:lnSpc>
          <a:spcPct val="100000"/>
        </a:lnSpc>
        <a:spcBef>
          <a:spcPts val="0"/>
        </a:spcBef>
        <a:spcAft>
          <a:spcPts val="1500"/>
        </a:spcAft>
        <a:buClr>
          <a:srgbClr val="000000"/>
        </a:buClr>
        <a:buFont typeface="Arial"/>
        <a:defRPr sz="200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1pPr>
      <a:lvl2pPr marL="365760" marR="0" lvl="1" indent="-182880" algn="l" rtl="0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80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2pPr>
      <a:lvl3pPr marL="548640" marR="0" lvl="2" indent="-182880" algn="l" rtl="0">
        <a:lnSpc>
          <a:spcPct val="100000"/>
        </a:lnSpc>
        <a:spcBef>
          <a:spcPts val="0"/>
        </a:spcBef>
        <a:spcAft>
          <a:spcPts val="1000"/>
        </a:spcAft>
        <a:buClr>
          <a:schemeClr val="accent3"/>
        </a:buClr>
        <a:buFont typeface="Arial" panose="020B0604020202020204" pitchFamily="34" charset="0"/>
        <a:buChar char="•"/>
        <a:defRPr sz="160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3pPr>
      <a:lvl4pPr marL="731520" marR="0" lvl="3" indent="-182880" algn="l" rtl="0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140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4pPr>
      <a:lvl5pPr marL="914400" marR="0" lvl="4" indent="-182880" algn="l" rtl="0">
        <a:lnSpc>
          <a:spcPct val="100000"/>
        </a:lnSpc>
        <a:spcBef>
          <a:spcPts val="0"/>
        </a:spcBef>
        <a:spcAft>
          <a:spcPts val="1500"/>
        </a:spcAft>
        <a:buClr>
          <a:srgbClr val="000000"/>
        </a:buClr>
        <a:buFont typeface="Courier New" panose="02070309020205020404" pitchFamily="49" charset="0"/>
        <a:buChar char="o"/>
        <a:defRPr sz="1050" b="0" i="0" u="none" strike="noStrike" cap="none">
          <a:solidFill>
            <a:schemeClr val="tx1"/>
          </a:solidFill>
          <a:latin typeface="+mn-lt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7232" userDrawn="1">
          <p15:clr>
            <a:srgbClr val="F26B43"/>
          </p15:clr>
        </p15:guide>
        <p15:guide id="3" pos="447" userDrawn="1">
          <p15:clr>
            <a:srgbClr val="F26B43"/>
          </p15:clr>
        </p15:guide>
        <p15:guide id="4" orient="horz" pos="4104" userDrawn="1">
          <p15:clr>
            <a:srgbClr val="F26B43"/>
          </p15:clr>
        </p15:guide>
        <p15:guide id="5" pos="7368" userDrawn="1">
          <p15:clr>
            <a:srgbClr val="F26B43"/>
          </p15:clr>
        </p15:guide>
        <p15:guide id="6" pos="312" userDrawn="1">
          <p15:clr>
            <a:srgbClr val="F26B43"/>
          </p15:clr>
        </p15:guide>
        <p15:guide id="7" orient="horz" pos="312" userDrawn="1">
          <p15:clr>
            <a:srgbClr val="F26B43"/>
          </p15:clr>
        </p15:guide>
        <p15:guide id="8" orient="horz" pos="22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undationforfoodandagricultur.box.com/s/3a8aiqj8bo8r17ucjop49eey80kqe8q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7BD0FC2-5543-3536-250D-B8F28ADAE26E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6102032" y="3265099"/>
            <a:ext cx="0" cy="94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8F4EA-4D34-C75C-2CD3-1E788EA16070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5965388" y="3049091"/>
            <a:ext cx="1172189" cy="152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F6E7A3F-78D4-B003-AA34-42DDB2869B3D}"/>
              </a:ext>
            </a:extLst>
          </p:cNvPr>
          <p:cNvCxnSpPr>
            <a:cxnSpLocks/>
          </p:cNvCxnSpPr>
          <p:nvPr/>
        </p:nvCxnSpPr>
        <p:spPr>
          <a:xfrm flipV="1">
            <a:off x="8251851" y="3235019"/>
            <a:ext cx="622563" cy="387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1AB6002-2124-F9D5-0934-0CF75A2D1644}"/>
              </a:ext>
            </a:extLst>
          </p:cNvPr>
          <p:cNvCxnSpPr>
            <a:cxnSpLocks/>
          </p:cNvCxnSpPr>
          <p:nvPr/>
        </p:nvCxnSpPr>
        <p:spPr>
          <a:xfrm flipH="1" flipV="1">
            <a:off x="3401905" y="2720432"/>
            <a:ext cx="629229" cy="621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2CD7426-F86F-77C0-AD5A-F978E621F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194" y="55670"/>
            <a:ext cx="9302606" cy="896747"/>
          </a:xfrm>
        </p:spPr>
        <p:txBody>
          <a:bodyPr/>
          <a:lstStyle/>
          <a:p>
            <a:r>
              <a:rPr lang="en-US" dirty="0"/>
              <a:t>FFAR General Talking Points</a:t>
            </a:r>
            <a:endParaRPr lang="en-US" sz="16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642649C-E847-2B4B-8620-F29283FFD13B}"/>
              </a:ext>
            </a:extLst>
          </p:cNvPr>
          <p:cNvSpPr/>
          <p:nvPr/>
        </p:nvSpPr>
        <p:spPr>
          <a:xfrm>
            <a:off x="3750792" y="951072"/>
            <a:ext cx="4633231" cy="49720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algn="l"/>
            <a:r>
              <a:rPr lang="en-US" sz="1400">
                <a:solidFill>
                  <a:schemeClr val="tx1"/>
                </a:solidFill>
              </a:rPr>
              <a:t>We design collaborative, user-</a:t>
            </a:r>
            <a:r>
              <a:rPr lang="en-US" sz="1400" dirty="0">
                <a:solidFill>
                  <a:schemeClr val="tx1"/>
                </a:solidFill>
              </a:rPr>
              <a:t>driven research.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4970DEA-E412-00F5-0771-4AC9986FF737}"/>
              </a:ext>
            </a:extLst>
          </p:cNvPr>
          <p:cNvSpPr/>
          <p:nvPr/>
        </p:nvSpPr>
        <p:spPr>
          <a:xfrm>
            <a:off x="4030832" y="3206059"/>
            <a:ext cx="4221019" cy="9796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dirty="0"/>
              <a:t>The Foundation for Food &amp; Agriculture Research (FFAR) builds public-private partnerships to fund bold food &amp; agriculture research.</a:t>
            </a:r>
            <a:endParaRPr lang="en-US"/>
          </a:p>
          <a:p>
            <a:pPr algn="ctr"/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A0AE053-BBEF-027B-41AC-3C013A03719A}"/>
              </a:ext>
            </a:extLst>
          </p:cNvPr>
          <p:cNvSpPr/>
          <p:nvPr/>
        </p:nvSpPr>
        <p:spPr>
          <a:xfrm>
            <a:off x="3540140" y="1405205"/>
            <a:ext cx="7194874" cy="164388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When developing a research program, FFAR seeks broad participation from the agriculture community, the FFAR Board of Directors and the USDA. 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FFAR brings together farmers, ranchers, scientists, academics, researchers, philanthropists and members of industry and government to identify research gaps through our Convening Events and other stakeholder engagement.  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While an independent nonprofit, FFAR complements USDA’s research and builds programs that are of mutual interest to the USDA, FFAR and the agriculture community at-large. 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sz="1200" dirty="0">
              <a:ea typeface="Verdana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157AD2-7D0B-B822-129A-71E697D0C5D3}"/>
              </a:ext>
            </a:extLst>
          </p:cNvPr>
          <p:cNvSpPr/>
          <p:nvPr/>
        </p:nvSpPr>
        <p:spPr>
          <a:xfrm>
            <a:off x="48243" y="2257101"/>
            <a:ext cx="3530848" cy="526766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We build public-private partnerships to fund research.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B34690A-4D6E-003C-D8F9-25F4FB0A4A89}"/>
              </a:ext>
            </a:extLst>
          </p:cNvPr>
          <p:cNvSpPr/>
          <p:nvPr/>
        </p:nvSpPr>
        <p:spPr>
          <a:xfrm>
            <a:off x="6515" y="2783866"/>
            <a:ext cx="3505613" cy="309046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We connect funders, researchers and farmers through public-private partnerships to support bold research addressing the biggest food and agriculture challenges.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FFAR funds research focused on four Priority Areas: Agroecosystems, Food Systems, Production Systems and the Scientific Workforce.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We fund research that develops tools, technologies and strategies to support farmer productivity and sustainability. </a:t>
            </a:r>
            <a:endParaRPr lang="en-US" dirty="0"/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675109F-E565-629F-1C87-40FAB101ABD8}"/>
              </a:ext>
            </a:extLst>
          </p:cNvPr>
          <p:cNvSpPr/>
          <p:nvPr/>
        </p:nvSpPr>
        <p:spPr>
          <a:xfrm>
            <a:off x="8651861" y="3005813"/>
            <a:ext cx="3547872" cy="62881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dirty="0">
                <a:solidFill>
                  <a:schemeClr val="tx1"/>
                </a:solidFill>
              </a:rPr>
              <a:t>FFAR's</a:t>
            </a:r>
            <a:r>
              <a:rPr lang="en-GB" sz="1400" dirty="0">
                <a:solidFill>
                  <a:schemeClr val="tx1"/>
                </a:solidFill>
              </a:rPr>
              <a:t> research benefits the U.S. </a:t>
            </a:r>
            <a:r>
              <a:rPr lang="en-GB" dirty="0">
                <a:solidFill>
                  <a:schemeClr val="tx1"/>
                </a:solidFill>
              </a:rPr>
              <a:t>&amp; global </a:t>
            </a:r>
            <a:r>
              <a:rPr lang="en-GB" sz="1400" dirty="0">
                <a:solidFill>
                  <a:schemeClr val="tx1"/>
                </a:solidFill>
              </a:rPr>
              <a:t>food and agriculture </a:t>
            </a:r>
            <a:r>
              <a:rPr lang="en-GB" dirty="0">
                <a:solidFill>
                  <a:schemeClr val="tx1"/>
                </a:solidFill>
              </a:rPr>
              <a:t>systems.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16A42B5-A7E2-00BF-DD9F-8280A4C395D7}"/>
              </a:ext>
            </a:extLst>
          </p:cNvPr>
          <p:cNvSpPr/>
          <p:nvPr/>
        </p:nvSpPr>
        <p:spPr>
          <a:xfrm>
            <a:off x="3816032" y="4205165"/>
            <a:ext cx="4572000" cy="79440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We amplify federal agriculture research investments, delivering a powerful return on taxpayer investment.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3D16176-67BF-6052-BC15-116BDF60CBFF}"/>
              </a:ext>
            </a:extLst>
          </p:cNvPr>
          <p:cNvSpPr/>
          <p:nvPr/>
        </p:nvSpPr>
        <p:spPr>
          <a:xfrm>
            <a:off x="8702120" y="3671577"/>
            <a:ext cx="3464793" cy="151378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360+ grants awarded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$</a:t>
            </a:r>
            <a:r>
              <a:rPr lang="en-US" sz="1200"/>
              <a:t>750M total </a:t>
            </a:r>
            <a:r>
              <a:rPr lang="en-US" sz="1200" dirty="0"/>
              <a:t>funding awarded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Grants in 48 U.S. states and territories and 8 countries.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550+ funding partners around the world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  <a:hlinkClick r:id="rId2"/>
              </a:rPr>
              <a:t>Impact Examples</a:t>
            </a:r>
            <a:endParaRPr lang="en-US" sz="1200" dirty="0">
              <a:ea typeface="Verdana"/>
            </a:endParaRPr>
          </a:p>
          <a:p>
            <a:pPr lvl="2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C81D70-BDBC-19AD-3CDA-786A14DF9D88}"/>
              </a:ext>
            </a:extLst>
          </p:cNvPr>
          <p:cNvSpPr/>
          <p:nvPr/>
        </p:nvSpPr>
        <p:spPr>
          <a:xfrm>
            <a:off x="3580563" y="5036517"/>
            <a:ext cx="5701982" cy="172157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Created by Congress in the 2014 Farm Bill with an initial $200M investment. Received additional $185M in the 2018 Farm Bill and $37M in the 2023 extension.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With a requirement to match every federal dollar with a dollar from a nonfederal source, FFAR is exceeding this with an average match rate of $1:$1.40.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ea typeface="Verdana"/>
              </a:rPr>
              <a:t>80% of stakeholders believe FFAR’s Congressional funding is a key part of FFAR’s model and contributes to FFAR’s credibility.</a:t>
            </a:r>
          </a:p>
        </p:txBody>
      </p:sp>
    </p:spTree>
    <p:extLst>
      <p:ext uri="{BB962C8B-B14F-4D97-AF65-F5344CB8AC3E}">
        <p14:creationId xmlns:p14="http://schemas.microsoft.com/office/powerpoint/2010/main" val="2668744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413D49"/>
      </a:dk1>
      <a:lt1>
        <a:srgbClr val="FFFFFF"/>
      </a:lt1>
      <a:dk2>
        <a:srgbClr val="000000"/>
      </a:dk2>
      <a:lt2>
        <a:srgbClr val="DEDCE2"/>
      </a:lt2>
      <a:accent1>
        <a:srgbClr val="4CBD98"/>
      </a:accent1>
      <a:accent2>
        <a:srgbClr val="DEDCE2"/>
      </a:accent2>
      <a:accent3>
        <a:srgbClr val="F4552E"/>
      </a:accent3>
      <a:accent4>
        <a:srgbClr val="413D49"/>
      </a:accent4>
      <a:accent5>
        <a:srgbClr val="B0E2D1"/>
      </a:accent5>
      <a:accent6>
        <a:srgbClr val="BCB8C4"/>
      </a:accent6>
      <a:hlink>
        <a:srgbClr val="F4552E"/>
      </a:hlink>
      <a:folHlink>
        <a:srgbClr val="BCB8C4"/>
      </a:folHlink>
    </a:clrScheme>
    <a:fontScheme name="Custom 99">
      <a:majorFont>
        <a:latin typeface="Cambr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EEA610F3E77D4CACBCE6409A138C50" ma:contentTypeVersion="17" ma:contentTypeDescription="Create a new document." ma:contentTypeScope="" ma:versionID="26feb3f97c59c753f95473a0120d5f57">
  <xsd:schema xmlns:xsd="http://www.w3.org/2001/XMLSchema" xmlns:xs="http://www.w3.org/2001/XMLSchema" xmlns:p="http://schemas.microsoft.com/office/2006/metadata/properties" xmlns:ns3="4a51b1d8-d45d-4126-9b09-22c877df532d" xmlns:ns4="0d6ba734-172e-4293-a965-dc5224dc4ba1" targetNamespace="http://schemas.microsoft.com/office/2006/metadata/properties" ma:root="true" ma:fieldsID="df49f0abf7091b25fc1168a84f187208" ns3:_="" ns4:_="">
    <xsd:import namespace="4a51b1d8-d45d-4126-9b09-22c877df532d"/>
    <xsd:import namespace="0d6ba734-172e-4293-a965-dc5224dc4b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1b1d8-d45d-4126-9b09-22c877df5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ba734-172e-4293-a965-dc5224dc4ba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a51b1d8-d45d-4126-9b09-22c877df532d" xsi:nil="true"/>
  </documentManagement>
</p:properties>
</file>

<file path=customXml/itemProps1.xml><?xml version="1.0" encoding="utf-8"?>
<ds:datastoreItem xmlns:ds="http://schemas.openxmlformats.org/officeDocument/2006/customXml" ds:itemID="{C5B3AEDE-AD48-44B6-9863-8DA2BBFE1A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96C5C4-0233-41CD-BA67-5389B65C7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51b1d8-d45d-4126-9b09-22c877df532d"/>
    <ds:schemaRef ds:uri="0d6ba734-172e-4293-a965-dc5224dc4b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E621BD-EFA7-421D-B404-E8147F395D38}">
  <ds:schemaRefs>
    <ds:schemaRef ds:uri="http://purl.org/dc/terms/"/>
    <ds:schemaRef ds:uri="http://www.w3.org/XML/1998/namespace"/>
    <ds:schemaRef ds:uri="0d6ba734-172e-4293-a965-dc5224dc4ba1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4a51b1d8-d45d-4126-9b09-22c877df532d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35707</TotalTime>
  <Words>331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Courier New</vt:lpstr>
      <vt:lpstr>Verdana</vt:lpstr>
      <vt:lpstr>Office Theme</vt:lpstr>
      <vt:lpstr>FFAR General Talking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Slide General Option</dc:title>
  <dc:creator>mparry98@gmail.com</dc:creator>
  <cp:lastModifiedBy>Jamie Nickel</cp:lastModifiedBy>
  <cp:revision>981</cp:revision>
  <dcterms:created xsi:type="dcterms:W3CDTF">2019-11-10T15:54:20Z</dcterms:created>
  <dcterms:modified xsi:type="dcterms:W3CDTF">2024-07-11T16:19:48Z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diaServiceImageTags">
    <vt:lpwstr/>
  </property>
  <property fmtid="{D5CDD505-2E9C-101B-9397-08002B2CF9AE}" pid="4" name="ContentTypeId">
    <vt:lpwstr>0x010100F9EEA610F3E77D4CACBCE6409A138C50</vt:lpwstr>
  </property>
</Properties>
</file>