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8"/>
    <p:restoredTop sz="94510"/>
  </p:normalViewPr>
  <p:slideViewPr>
    <p:cSldViewPr snapToGrid="0">
      <p:cViewPr varScale="1">
        <p:scale>
          <a:sx n="110" d="100"/>
          <a:sy n="110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7DAEF-60A2-DA42-B66C-FDA94EE9A383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B658-2092-BC4E-A2E5-D0C8CBEA0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B658-2092-BC4E-A2E5-D0C8CBEA0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9973-FC0E-1D45-57C5-C804B571C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7D1EE-1551-8458-0C06-4AE8D1D1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9089-937B-2F93-69FC-085311B7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8FF1-DE02-CA17-3FAD-797FA578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EFB5-5E99-CD36-9AC7-53D3C0FC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EC7D-1D04-E03D-D8C4-36E55914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2E158-6B85-DD7A-ECBF-006D26F9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669B-A919-C0BC-85E8-1D9875D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8E43-71A5-EB3C-6346-7A1DCDD0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2BB2-DAA2-624D-C141-9C53CE50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A995-5DA6-D454-9553-D4B710A49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D9FC4-8665-CD05-8D3B-A53923DB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675A-4385-4B1B-391F-5FE41F62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7DE7-4E61-01D7-0594-348BDA4E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6DF2-F1F9-6B92-8A12-2C125B10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2634-2735-90D3-8990-AFAAC034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0FEF-77A5-9FEF-FC20-050014B1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71443-BC30-8D16-CFFC-58E48E2C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A81B2-3481-83E9-8DF4-DBFFA9E5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4934B-D9E3-AE06-D530-51FA3DC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0305-0C81-C0E4-A8D2-55DFAB4F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D3F2A-401E-F294-B75E-3BE55051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2AF1-AB96-EF9E-BEE5-0B5FDE27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DAFBE-2F2F-047F-BE24-9F3F37DC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0028A-60E6-3CA7-FB44-0CDFAD7F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B276-F09B-B0D3-7AE5-A56D0651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88EC-2006-3937-623C-7DDD3B44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227A0-6747-B054-0D9E-377CE25A7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69242-90E8-6946-A82F-8F5250F0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6560F-3F85-02F5-24B1-862A1E64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BADA0-49D2-5F15-FB29-5A309FB8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6805-D89D-D477-AA27-A9476395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FFA6-1D69-3AF9-E7B1-CD3DF9ED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2981D-5FEF-A988-F02C-E02150C9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9C8A8-CACD-BD9A-B081-EE9643676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8C050-C4DE-1DFD-0FB6-A34F9EBDE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FB6CB-34CD-5EA8-1098-D7E73BB6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CB4C9-8355-9F93-2E76-B133F35F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4551C-A383-E2DA-9D01-0550D6DF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2B0C-6286-01DD-D626-96C6EEF3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CCB18-64AC-4F60-AAAA-EFF8CBD5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3AAAF-8754-2E99-1422-30319D39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32C83-E900-F183-83D3-95008216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A4673-854C-61C2-09BD-0BD6EB0A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EF331-7B86-BC71-49EB-E1BB3345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F285-F9B3-94EC-E200-0CE2D955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D959-BFBF-6459-F32D-47056E64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87C5-6FD9-D5B4-147C-13ACC96C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971BE-D1C4-3552-B33F-8CA77012F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1EDC-B007-7ADC-B0FD-A116BB97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CFE87-3A87-42DC-37E5-931BB43A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497A2-F968-195A-B7CF-B59DD706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7FEF-B631-E3F1-EF0F-B6AEF31D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F1655-53C5-7378-595E-63693B3A6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D3AC5-C78A-60A9-AA20-5DC8275B8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44C3B-763B-4128-3E02-C9ED7DED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86B1D-25FE-BA32-0717-D1E192D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49BC0-CAF3-4FC6-C31D-20BF97AB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C5F95-9981-6DB0-54A9-8C88C6DA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F375E-5BB3-8E54-D0C3-D3068F297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6EF-5215-862A-FA73-EF84C27F8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03052-A728-9A43-9AC0-7D03D558F5A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67A0A-2917-49C6-B2DE-D4F219322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696E-0971-7E58-700F-3123289C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077680-248A-FA41-8969-6AF79186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15E1B-BA47-5E59-F5C6-7E4BDD3FC9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3313"/>
            <a:ext cx="12191999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73E59-8316-3930-3358-93D5E32DD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1" y="78377"/>
            <a:ext cx="8478981" cy="172073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413D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 Title Here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A600A-3AF1-0930-7D45-D6DF38FD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60" y="1880802"/>
            <a:ext cx="8478981" cy="10252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413D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Name of Presenter</a:t>
            </a:r>
          </a:p>
          <a:p>
            <a:pPr algn="l"/>
            <a:r>
              <a:rPr lang="en-US" dirty="0">
                <a:solidFill>
                  <a:srgbClr val="413D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Foundation for Food &amp; Agriculture Research </a:t>
            </a:r>
          </a:p>
          <a:p>
            <a:pPr algn="l"/>
            <a:r>
              <a:rPr lang="en-US" dirty="0">
                <a:solidFill>
                  <a:srgbClr val="413D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756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5880694-440C-854B-97CE-87375201FF63}" vid="{45B11645-9C19-AB44-BA46-FE60BABFBD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15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Cambria</vt:lpstr>
      <vt:lpstr>Verdana</vt:lpstr>
      <vt:lpstr>Office Theme</vt:lpstr>
      <vt:lpstr>Enter Title Here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Mogler</dc:creator>
  <cp:lastModifiedBy>Jacob Mogler</cp:lastModifiedBy>
  <cp:revision>11</cp:revision>
  <dcterms:created xsi:type="dcterms:W3CDTF">2024-03-15T17:57:39Z</dcterms:created>
  <dcterms:modified xsi:type="dcterms:W3CDTF">2024-05-16T17:13:45Z</dcterms:modified>
</cp:coreProperties>
</file>