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3" orient="horz" pos="4032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5" roundtripDataSignature="AMtx7michrkNROVng8jZZUH7TsTQildqa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D95B28-CCD6-59EE-FBD0-B7EC4EAA3447}" name="Samantha Bader" initials="SB" userId="S::sbader@foundationfar.org::8505f3bf-2a03-45b7-ab96-8e0d4c0223a1" providerId="AD"/>
  <p188:author id="{44FBEE6F-1648-D91F-1897-5DA437FC90AC}" name="Samantha Bader" initials="SB" userId="FAw7C4qeq69imjoZZ2tH3WisxuAcoxN1Bj8T7bosNZE=" providerId="None"/>
  <p188:author id="{5AB08CAB-96BC-95F3-8C92-6725C1F8DAB2}" name="Michelle Olgers" initials="MO" userId="7NeDBKS/PH30LeDJjoQOwMCr4GTrGxt4+0AlWLmwyaw=" providerId="None"/>
  <p188:author id="{9629FDB1-487A-A4BE-9D00-027AACDDC5BE}" name="Jacob Mogler" initials="" userId="S::JMogler@foundationfar.org::92ff2524-7674-4d48-a16e-0b3b6619ce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Goldberg" initials="" lastIdx="1" clrIdx="0"/>
  <p:cmAuthor id="1" name="Samantha Bader" initials="SB" lastIdx="51" clrIdx="1">
    <p:extLst>
      <p:ext uri="{19B8F6BF-5375-455C-9EA6-DF929625EA0E}">
        <p15:presenceInfo xmlns:p15="http://schemas.microsoft.com/office/powerpoint/2012/main" userId="S::sbader@foundationfar.org::8505f3bf-2a03-45b7-ab96-8e0d4c0223a1" providerId="AD"/>
      </p:ext>
    </p:extLst>
  </p:cmAuthor>
  <p:cmAuthor id="2" name="Ryan Conley" initials="RC" lastIdx="19" clrIdx="2">
    <p:extLst>
      <p:ext uri="{19B8F6BF-5375-455C-9EA6-DF929625EA0E}">
        <p15:presenceInfo xmlns:p15="http://schemas.microsoft.com/office/powerpoint/2012/main" userId="HOzcXQLHc9WNLZAcFg0ISs1X1V7xatEmdqRXXfhq6KU=" providerId="None"/>
      </p:ext>
    </p:extLst>
  </p:cmAuthor>
  <p:cmAuthor id="3" name="Samantha Bader" initials="SB [2]" lastIdx="37" clrIdx="3">
    <p:extLst>
      <p:ext uri="{19B8F6BF-5375-455C-9EA6-DF929625EA0E}">
        <p15:presenceInfo xmlns:p15="http://schemas.microsoft.com/office/powerpoint/2012/main" userId="FAw7C4qeq69imjoZZ2tH3WisxuAcoxN1Bj8T7bosNZE=" providerId="None"/>
      </p:ext>
    </p:extLst>
  </p:cmAuthor>
  <p:cmAuthor id="4" name="Michelle Olgers" initials="MO" lastIdx="21" clrIdx="4">
    <p:extLst>
      <p:ext uri="{19B8F6BF-5375-455C-9EA6-DF929625EA0E}">
        <p15:presenceInfo xmlns:p15="http://schemas.microsoft.com/office/powerpoint/2012/main" userId="7NeDBKS/PH30LeDJjoQOwMCr4GTrGxt4+0AlWLmwyaw=" providerId="None"/>
      </p:ext>
    </p:extLst>
  </p:cmAuthor>
  <p:cmAuthor id="5" name="Colleen Klemczewski" initials="CK" lastIdx="7" clrIdx="5">
    <p:extLst>
      <p:ext uri="{19B8F6BF-5375-455C-9EA6-DF929625EA0E}">
        <p15:presenceInfo xmlns:p15="http://schemas.microsoft.com/office/powerpoint/2012/main" userId="S::cklemczewski@foundationfar.org::c0f26777-2787-4bab-a4e3-950262d6fd58" providerId="AD"/>
      </p:ext>
    </p:extLst>
  </p:cmAuthor>
  <p:cmAuthor id="6" name="Sarah Goldberg" initials="SEG" lastIdx="55" clrIdx="6">
    <p:extLst>
      <p:ext uri="{19B8F6BF-5375-455C-9EA6-DF929625EA0E}">
        <p15:presenceInfo xmlns:p15="http://schemas.microsoft.com/office/powerpoint/2012/main" userId="Sarah Gold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D98"/>
    <a:srgbClr val="F4552E"/>
    <a:srgbClr val="FFF9ED"/>
    <a:srgbClr val="E0E7E9"/>
    <a:srgbClr val="F4EDE7"/>
    <a:srgbClr val="E4EAEA"/>
    <a:srgbClr val="FFFFFE"/>
    <a:srgbClr val="F6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21B046-EFBD-424E-9B3D-A96E1D040077}" v="30" dt="2024-05-09T17:02:20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2" autoAdjust="0"/>
    <p:restoredTop sz="92109" autoAdjust="0"/>
  </p:normalViewPr>
  <p:slideViewPr>
    <p:cSldViewPr snapToGrid="0">
      <p:cViewPr varScale="1">
        <p:scale>
          <a:sx n="68" d="100"/>
          <a:sy n="68" d="100"/>
        </p:scale>
        <p:origin x="516" y="80"/>
      </p:cViewPr>
      <p:guideLst>
        <p:guide orient="horz" pos="40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914"/>
    </p:cViewPr>
  </p:sorterViewPr>
  <p:notesViewPr>
    <p:cSldViewPr snapToGrid="0">
      <p:cViewPr varScale="1">
        <p:scale>
          <a:sx n="81" d="100"/>
          <a:sy n="81" d="100"/>
        </p:scale>
        <p:origin x="17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9" Type="http://schemas.openxmlformats.org/officeDocument/2006/relationships/theme" Target="theme/theme1.xml"/><Relationship Id="rId3" Type="http://schemas.openxmlformats.org/officeDocument/2006/relationships/customXml" Target="../customXml/item3.xml"/><Relationship Id="rId112" Type="http://schemas.microsoft.com/office/2015/10/relationships/revisionInfo" Target="revisionInfo.xml"/><Relationship Id="rId7" Type="http://schemas.openxmlformats.org/officeDocument/2006/relationships/handoutMaster" Target="handoutMasters/handoutMaster1.xml"/><Relationship Id="rId108" Type="http://schemas.openxmlformats.org/officeDocument/2006/relationships/viewProps" Target="viewProps.xml"/><Relationship Id="rId2" Type="http://schemas.openxmlformats.org/officeDocument/2006/relationships/customXml" Target="../customXml/item2.xml"/><Relationship Id="rId107" Type="http://schemas.openxmlformats.org/officeDocument/2006/relationships/presProps" Target="presProps.xml"/><Relationship Id="rId11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0" Type="http://schemas.openxmlformats.org/officeDocument/2006/relationships/tableStyles" Target="tableStyles.xml"/><Relationship Id="rId5" Type="http://schemas.openxmlformats.org/officeDocument/2006/relationships/slide" Target="slides/slide1.xml"/><Relationship Id="rId106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05" Type="http://customschemas.google.com/relationships/presentationmetadata" Target="metadata"/><Relationship Id="rId113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Bader" clId="Web-{3121B046-EFBD-424E-9B3D-A96E1D040077}"/>
    <pc:docChg chg="delSld modSld">
      <pc:chgData name="Samantha Bader" userId="" providerId="" clId="Web-{3121B046-EFBD-424E-9B3D-A96E1D040077}" dt="2024-05-09T17:02:18.661" v="27" actId="20577"/>
      <pc:docMkLst>
        <pc:docMk/>
      </pc:docMkLst>
      <pc:sldChg chg="modSp del">
        <pc:chgData name="Samantha Bader" userId="" providerId="" clId="Web-{3121B046-EFBD-424E-9B3D-A96E1D040077}" dt="2024-05-09T17:02:18.661" v="27" actId="20577"/>
        <pc:sldMkLst>
          <pc:docMk/>
          <pc:sldMk cId="2668744163" sldId="256"/>
        </pc:sldMkLst>
        <pc:spChg chg="mod">
          <ac:chgData name="Samantha Bader" userId="" providerId="" clId="Web-{3121B046-EFBD-424E-9B3D-A96E1D040077}" dt="2024-05-09T16:59:38.922" v="3" actId="14100"/>
          <ac:spMkLst>
            <pc:docMk/>
            <pc:sldMk cId="2668744163" sldId="256"/>
            <ac:spMk id="3" creationId="{8642649C-E847-2B4B-8620-F29283FFD13B}"/>
          </ac:spMkLst>
        </pc:spChg>
        <pc:spChg chg="mod">
          <ac:chgData name="Samantha Bader" userId="" providerId="" clId="Web-{3121B046-EFBD-424E-9B3D-A96E1D040077}" dt="2024-05-09T17:00:54.549" v="16" actId="14100"/>
          <ac:spMkLst>
            <pc:docMk/>
            <pc:sldMk cId="2668744163" sldId="256"/>
            <ac:spMk id="4" creationId="{84970DEA-E412-00F5-0771-4AC9986FF737}"/>
          </ac:spMkLst>
        </pc:spChg>
        <pc:spChg chg="mod">
          <ac:chgData name="Samantha Bader" userId="" providerId="" clId="Web-{3121B046-EFBD-424E-9B3D-A96E1D040077}" dt="2024-05-09T17:02:05.395" v="24" actId="20577"/>
          <ac:spMkLst>
            <pc:docMk/>
            <pc:sldMk cId="2668744163" sldId="256"/>
            <ac:spMk id="5" creationId="{2A0AE053-BBEF-027B-41AC-3C013A03719A}"/>
          </ac:spMkLst>
        </pc:spChg>
        <pc:spChg chg="mod">
          <ac:chgData name="Samantha Bader" userId="" providerId="" clId="Web-{3121B046-EFBD-424E-9B3D-A96E1D040077}" dt="2024-05-09T17:00:14.782" v="10" actId="14100"/>
          <ac:spMkLst>
            <pc:docMk/>
            <pc:sldMk cId="2668744163" sldId="256"/>
            <ac:spMk id="6" creationId="{54157AD2-7D0B-B822-129A-71E697D0C5D3}"/>
          </ac:spMkLst>
        </pc:spChg>
        <pc:spChg chg="mod">
          <ac:chgData name="Samantha Bader" userId="" providerId="" clId="Web-{3121B046-EFBD-424E-9B3D-A96E1D040077}" dt="2024-05-09T17:02:01.973" v="23" actId="20577"/>
          <ac:spMkLst>
            <pc:docMk/>
            <pc:sldMk cId="2668744163" sldId="256"/>
            <ac:spMk id="9" creationId="{9B34690A-4D6E-003C-D8F9-25F4FB0A4A89}"/>
          </ac:spMkLst>
        </pc:spChg>
        <pc:spChg chg="mod">
          <ac:chgData name="Samantha Bader" userId="" providerId="" clId="Web-{3121B046-EFBD-424E-9B3D-A96E1D040077}" dt="2024-05-09T17:00:11.938" v="9" actId="20577"/>
          <ac:spMkLst>
            <pc:docMk/>
            <pc:sldMk cId="2668744163" sldId="256"/>
            <ac:spMk id="10" creationId="{2675109F-E565-629F-1C87-40FAB101ABD8}"/>
          </ac:spMkLst>
        </pc:spChg>
        <pc:spChg chg="mod">
          <ac:chgData name="Samantha Bader" userId="" providerId="" clId="Web-{3121B046-EFBD-424E-9B3D-A96E1D040077}" dt="2024-05-09T17:01:00.034" v="17" actId="1076"/>
          <ac:spMkLst>
            <pc:docMk/>
            <pc:sldMk cId="2668744163" sldId="256"/>
            <ac:spMk id="11" creationId="{E16A42B5-A7E2-00BF-DD9F-8280A4C395D7}"/>
          </ac:spMkLst>
        </pc:spChg>
        <pc:spChg chg="mod">
          <ac:chgData name="Samantha Bader" userId="" providerId="" clId="Web-{3121B046-EFBD-424E-9B3D-A96E1D040077}" dt="2024-05-09T17:02:18.661" v="27" actId="20577"/>
          <ac:spMkLst>
            <pc:docMk/>
            <pc:sldMk cId="2668744163" sldId="256"/>
            <ac:spMk id="12" creationId="{93D16176-67BF-6052-BC15-116BDF60CBFF}"/>
          </ac:spMkLst>
        </pc:spChg>
        <pc:spChg chg="mod">
          <ac:chgData name="Samantha Bader" userId="" providerId="" clId="Web-{3121B046-EFBD-424E-9B3D-A96E1D040077}" dt="2024-05-09T17:01:59.676" v="22" actId="20577"/>
          <ac:spMkLst>
            <pc:docMk/>
            <pc:sldMk cId="2668744163" sldId="256"/>
            <ac:spMk id="13" creationId="{14C81D70-BDBC-19AD-3CDA-786A14DF9D88}"/>
          </ac:spMkLst>
        </pc:spChg>
        <pc:cxnChg chg="mod ord">
          <ac:chgData name="Samantha Bader" userId="" providerId="" clId="Web-{3121B046-EFBD-424E-9B3D-A96E1D040077}" dt="2024-05-09T17:01:21.050" v="20"/>
          <ac:cxnSpMkLst>
            <pc:docMk/>
            <pc:sldMk cId="2668744163" sldId="256"/>
            <ac:cxnSpMk id="17" creationId="{87BD0FC2-5543-3536-250D-B8F28ADAE26E}"/>
          </ac:cxnSpMkLst>
        </pc:cxnChg>
        <pc:cxnChg chg="mod">
          <ac:chgData name="Samantha Bader" userId="" providerId="" clId="Web-{3121B046-EFBD-424E-9B3D-A96E1D040077}" dt="2024-05-09T17:01:32.535" v="21" actId="14100"/>
          <ac:cxnSpMkLst>
            <pc:docMk/>
            <pc:sldMk cId="2668744163" sldId="256"/>
            <ac:cxnSpMk id="24" creationId="{B1AB6002-2124-F9D5-0934-0CF75A2D1644}"/>
          </ac:cxnSpMkLst>
        </pc:cxnChg>
      </pc:sldChg>
    </pc:docChg>
  </pc:docChgLst>
  <pc:docChgLst>
    <pc:chgData name="Samantha Bader" userId="8505f3bf-2a03-45b7-ab96-8e0d4c0223a1" providerId="ADAL" clId="{B6BC12F5-97CC-46D3-81FD-A6E0D93776DE}"/>
    <pc:docChg chg="undo custSel modSld">
      <pc:chgData name="Samantha Bader" userId="8505f3bf-2a03-45b7-ab96-8e0d4c0223a1" providerId="ADAL" clId="{B6BC12F5-97CC-46D3-81FD-A6E0D93776DE}" dt="2024-04-05T14:05:27.328" v="135" actId="171"/>
      <pc:docMkLst>
        <pc:docMk/>
      </pc:docMkLst>
      <pc:sldChg chg="modSp mod">
        <pc:chgData name="Samantha Bader" userId="8505f3bf-2a03-45b7-ab96-8e0d4c0223a1" providerId="ADAL" clId="{B6BC12F5-97CC-46D3-81FD-A6E0D93776DE}" dt="2024-04-05T14:05:27.328" v="135" actId="171"/>
        <pc:sldMkLst>
          <pc:docMk/>
          <pc:sldMk cId="2668744163" sldId="256"/>
        </pc:sldMkLst>
        <pc:spChg chg="mod">
          <ac:chgData name="Samantha Bader" userId="8505f3bf-2a03-45b7-ab96-8e0d4c0223a1" providerId="ADAL" clId="{B6BC12F5-97CC-46D3-81FD-A6E0D93776DE}" dt="2024-04-04T17:57:42.606" v="61" actId="1076"/>
          <ac:spMkLst>
            <pc:docMk/>
            <pc:sldMk cId="2668744163" sldId="256"/>
            <ac:spMk id="3" creationId="{8642649C-E847-2B4B-8620-F29283FFD13B}"/>
          </ac:spMkLst>
        </pc:spChg>
        <pc:spChg chg="mod">
          <ac:chgData name="Samantha Bader" userId="8505f3bf-2a03-45b7-ab96-8e0d4c0223a1" providerId="ADAL" clId="{B6BC12F5-97CC-46D3-81FD-A6E0D93776DE}" dt="2024-04-04T17:57:51.586" v="62" actId="1076"/>
          <ac:spMkLst>
            <pc:docMk/>
            <pc:sldMk cId="2668744163" sldId="256"/>
            <ac:spMk id="4" creationId="{84970DEA-E412-00F5-0771-4AC9986FF737}"/>
          </ac:spMkLst>
        </pc:spChg>
        <pc:spChg chg="mod">
          <ac:chgData name="Samantha Bader" userId="8505f3bf-2a03-45b7-ab96-8e0d4c0223a1" providerId="ADAL" clId="{B6BC12F5-97CC-46D3-81FD-A6E0D93776DE}" dt="2024-04-05T14:03:35.883" v="84" actId="1076"/>
          <ac:spMkLst>
            <pc:docMk/>
            <pc:sldMk cId="2668744163" sldId="256"/>
            <ac:spMk id="5" creationId="{2A0AE053-BBEF-027B-41AC-3C013A03719A}"/>
          </ac:spMkLst>
        </pc:spChg>
        <pc:spChg chg="mod">
          <ac:chgData name="Samantha Bader" userId="8505f3bf-2a03-45b7-ab96-8e0d4c0223a1" providerId="ADAL" clId="{B6BC12F5-97CC-46D3-81FD-A6E0D93776DE}" dt="2024-04-04T14:56:58.131" v="43" actId="554"/>
          <ac:spMkLst>
            <pc:docMk/>
            <pc:sldMk cId="2668744163" sldId="256"/>
            <ac:spMk id="6" creationId="{54157AD2-7D0B-B822-129A-71E697D0C5D3}"/>
          </ac:spMkLst>
        </pc:spChg>
        <pc:spChg chg="mod">
          <ac:chgData name="Samantha Bader" userId="8505f3bf-2a03-45b7-ab96-8e0d4c0223a1" providerId="ADAL" clId="{B6BC12F5-97CC-46D3-81FD-A6E0D93776DE}" dt="2024-04-04T17:14:26.490" v="51" actId="242"/>
          <ac:spMkLst>
            <pc:docMk/>
            <pc:sldMk cId="2668744163" sldId="256"/>
            <ac:spMk id="9" creationId="{9B34690A-4D6E-003C-D8F9-25F4FB0A4A89}"/>
          </ac:spMkLst>
        </pc:spChg>
        <pc:spChg chg="mod">
          <ac:chgData name="Samantha Bader" userId="8505f3bf-2a03-45b7-ab96-8e0d4c0223a1" providerId="ADAL" clId="{B6BC12F5-97CC-46D3-81FD-A6E0D93776DE}" dt="2024-04-05T14:04:31.132" v="92" actId="1038"/>
          <ac:spMkLst>
            <pc:docMk/>
            <pc:sldMk cId="2668744163" sldId="256"/>
            <ac:spMk id="10" creationId="{2675109F-E565-629F-1C87-40FAB101ABD8}"/>
          </ac:spMkLst>
        </pc:spChg>
        <pc:spChg chg="mod">
          <ac:chgData name="Samantha Bader" userId="8505f3bf-2a03-45b7-ab96-8e0d4c0223a1" providerId="ADAL" clId="{B6BC12F5-97CC-46D3-81FD-A6E0D93776DE}" dt="2024-04-05T14:02:42.240" v="67" actId="1076"/>
          <ac:spMkLst>
            <pc:docMk/>
            <pc:sldMk cId="2668744163" sldId="256"/>
            <ac:spMk id="11" creationId="{E16A42B5-A7E2-00BF-DD9F-8280A4C395D7}"/>
          </ac:spMkLst>
        </pc:spChg>
        <pc:spChg chg="mod">
          <ac:chgData name="Samantha Bader" userId="8505f3bf-2a03-45b7-ab96-8e0d4c0223a1" providerId="ADAL" clId="{B6BC12F5-97CC-46D3-81FD-A6E0D93776DE}" dt="2024-04-04T17:14:29.815" v="52" actId="242"/>
          <ac:spMkLst>
            <pc:docMk/>
            <pc:sldMk cId="2668744163" sldId="256"/>
            <ac:spMk id="12" creationId="{93D16176-67BF-6052-BC15-116BDF60CBFF}"/>
          </ac:spMkLst>
        </pc:spChg>
        <pc:spChg chg="mod">
          <ac:chgData name="Samantha Bader" userId="8505f3bf-2a03-45b7-ab96-8e0d4c0223a1" providerId="ADAL" clId="{B6BC12F5-97CC-46D3-81FD-A6E0D93776DE}" dt="2024-04-05T14:03:21.630" v="80" actId="1076"/>
          <ac:spMkLst>
            <pc:docMk/>
            <pc:sldMk cId="2668744163" sldId="256"/>
            <ac:spMk id="13" creationId="{14C81D70-BDBC-19AD-3CDA-786A14DF9D88}"/>
          </ac:spMkLst>
        </pc:spChg>
        <pc:cxnChg chg="mod">
          <ac:chgData name="Samantha Bader" userId="8505f3bf-2a03-45b7-ab96-8e0d4c0223a1" providerId="ADAL" clId="{B6BC12F5-97CC-46D3-81FD-A6E0D93776DE}" dt="2024-04-05T14:02:42.240" v="67" actId="1076"/>
          <ac:cxnSpMkLst>
            <pc:docMk/>
            <pc:sldMk cId="2668744163" sldId="256"/>
            <ac:cxnSpMk id="17" creationId="{87BD0FC2-5543-3536-250D-B8F28ADAE26E}"/>
          </ac:cxnSpMkLst>
        </pc:cxnChg>
        <pc:cxnChg chg="mod ord">
          <ac:chgData name="Samantha Bader" userId="8505f3bf-2a03-45b7-ab96-8e0d4c0223a1" providerId="ADAL" clId="{B6BC12F5-97CC-46D3-81FD-A6E0D93776DE}" dt="2024-04-05T14:05:14.506" v="124" actId="171"/>
          <ac:cxnSpMkLst>
            <pc:docMk/>
            <pc:sldMk cId="2668744163" sldId="256"/>
            <ac:cxnSpMk id="19" creationId="{0ED8F4EA-4D34-C75C-2CD3-1E788EA16070}"/>
          </ac:cxnSpMkLst>
        </pc:cxnChg>
        <pc:cxnChg chg="mod ord">
          <ac:chgData name="Samantha Bader" userId="8505f3bf-2a03-45b7-ab96-8e0d4c0223a1" providerId="ADAL" clId="{B6BC12F5-97CC-46D3-81FD-A6E0D93776DE}" dt="2024-04-05T14:04:47.875" v="107" actId="14100"/>
          <ac:cxnSpMkLst>
            <pc:docMk/>
            <pc:sldMk cId="2668744163" sldId="256"/>
            <ac:cxnSpMk id="22" creationId="{1F6E7A3F-78D4-B003-AA34-42DDB2869B3D}"/>
          </ac:cxnSpMkLst>
        </pc:cxnChg>
        <pc:cxnChg chg="mod ord">
          <ac:chgData name="Samantha Bader" userId="8505f3bf-2a03-45b7-ab96-8e0d4c0223a1" providerId="ADAL" clId="{B6BC12F5-97CC-46D3-81FD-A6E0D93776DE}" dt="2024-04-05T14:05:27.328" v="135" actId="171"/>
          <ac:cxnSpMkLst>
            <pc:docMk/>
            <pc:sldMk cId="2668744163" sldId="256"/>
            <ac:cxnSpMk id="24" creationId="{B1AB6002-2124-F9D5-0934-0CF75A2D1644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9D7E5-723D-400D-BE8F-7EAF324C9E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C9D15-5F49-4498-8190-BE4C0D500ED9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75DFF6-27A7-4208-B45E-6BD47390ED2B}" type="parTrans" cxnId="{8A5D6857-E778-474A-AB16-4CEE45987E0A}">
      <dgm:prSet/>
      <dgm:spPr/>
      <dgm:t>
        <a:bodyPr/>
        <a:lstStyle/>
        <a:p>
          <a:endParaRPr lang="en-US"/>
        </a:p>
      </dgm:t>
    </dgm:pt>
    <dgm:pt modelId="{F15870D4-9423-4D4C-AB12-B850567BD08C}" type="sibTrans" cxnId="{8A5D6857-E778-474A-AB16-4CEE45987E0A}">
      <dgm:prSet/>
      <dgm:spPr/>
      <dgm:t>
        <a:bodyPr/>
        <a:lstStyle/>
        <a:p>
          <a:endParaRPr lang="en-US"/>
        </a:p>
      </dgm:t>
    </dgm:pt>
    <dgm:pt modelId="{83579B7C-6C5E-43C0-8641-C8794ACA198C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D5DCDF6-1974-41E1-BCBC-58DD256C8888}" type="parTrans" cxnId="{73AA212A-5D52-40F2-B3F0-AA35E73ABF2D}">
      <dgm:prSet/>
      <dgm:spPr/>
      <dgm:t>
        <a:bodyPr/>
        <a:lstStyle/>
        <a:p>
          <a:endParaRPr lang="en-US"/>
        </a:p>
      </dgm:t>
    </dgm:pt>
    <dgm:pt modelId="{0990A11A-9C8C-4AC7-AE03-DA313D1EDC37}" type="sibTrans" cxnId="{73AA212A-5D52-40F2-B3F0-AA35E73ABF2D}">
      <dgm:prSet/>
      <dgm:spPr/>
      <dgm:t>
        <a:bodyPr/>
        <a:lstStyle/>
        <a:p>
          <a:endParaRPr lang="en-US"/>
        </a:p>
      </dgm:t>
    </dgm:pt>
    <dgm:pt modelId="{413038AC-4221-4362-BB34-DAEBB628127A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0333323-CBDD-4CFC-8A39-61FFB8D56605}" type="parTrans" cxnId="{AC3FB961-EA05-4041-8A1E-C56189F0CE0E}">
      <dgm:prSet/>
      <dgm:spPr/>
      <dgm:t>
        <a:bodyPr/>
        <a:lstStyle/>
        <a:p>
          <a:endParaRPr lang="en-US"/>
        </a:p>
      </dgm:t>
    </dgm:pt>
    <dgm:pt modelId="{A6137881-D2E3-46FC-ABA8-46EF32ACE7F9}" type="sibTrans" cxnId="{AC3FB961-EA05-4041-8A1E-C56189F0CE0E}">
      <dgm:prSet/>
      <dgm:spPr/>
      <dgm:t>
        <a:bodyPr/>
        <a:lstStyle/>
        <a:p>
          <a:endParaRPr lang="en-US"/>
        </a:p>
      </dgm:t>
    </dgm:pt>
    <dgm:pt modelId="{4A75879C-BB67-475B-BE96-371044445055}" type="pres">
      <dgm:prSet presAssocID="{D9A9D7E5-723D-400D-BE8F-7EAF324C9ECE}" presName="diagram" presStyleCnt="0">
        <dgm:presLayoutVars>
          <dgm:dir/>
          <dgm:resizeHandles val="exact"/>
        </dgm:presLayoutVars>
      </dgm:prSet>
      <dgm:spPr/>
    </dgm:pt>
    <dgm:pt modelId="{74DEE83C-EDF4-4726-8A60-C3C6D5238573}" type="pres">
      <dgm:prSet presAssocID="{960C9D15-5F49-4498-8190-BE4C0D500ED9}" presName="node" presStyleLbl="node1" presStyleIdx="0" presStyleCnt="3">
        <dgm:presLayoutVars>
          <dgm:bulletEnabled val="1"/>
        </dgm:presLayoutVars>
      </dgm:prSet>
      <dgm:spPr/>
    </dgm:pt>
    <dgm:pt modelId="{32F7864F-EF1B-4965-98F5-CE63A65CD035}" type="pres">
      <dgm:prSet presAssocID="{F15870D4-9423-4D4C-AB12-B850567BD08C}" presName="sibTrans" presStyleCnt="0"/>
      <dgm:spPr/>
    </dgm:pt>
    <dgm:pt modelId="{104B0A2B-0281-42D0-A5FE-D2593B609518}" type="pres">
      <dgm:prSet presAssocID="{83579B7C-6C5E-43C0-8641-C8794ACA198C}" presName="node" presStyleLbl="node1" presStyleIdx="1" presStyleCnt="3">
        <dgm:presLayoutVars>
          <dgm:bulletEnabled val="1"/>
        </dgm:presLayoutVars>
      </dgm:prSet>
      <dgm:spPr/>
    </dgm:pt>
    <dgm:pt modelId="{F614F446-E836-454A-A0C2-6723B2241BC9}" type="pres">
      <dgm:prSet presAssocID="{0990A11A-9C8C-4AC7-AE03-DA313D1EDC37}" presName="sibTrans" presStyleCnt="0"/>
      <dgm:spPr/>
    </dgm:pt>
    <dgm:pt modelId="{10EF874C-E35C-4B96-86B3-8B280A6F5BAC}" type="pres">
      <dgm:prSet presAssocID="{413038AC-4221-4362-BB34-DAEBB628127A}" presName="node" presStyleLbl="node1" presStyleIdx="2" presStyleCnt="3">
        <dgm:presLayoutVars>
          <dgm:bulletEnabled val="1"/>
        </dgm:presLayoutVars>
      </dgm:prSet>
      <dgm:spPr/>
    </dgm:pt>
  </dgm:ptLst>
  <dgm:cxnLst>
    <dgm:cxn modelId="{657CBC27-6578-4936-90C0-EFEBACB811D2}" type="presOf" srcId="{413038AC-4221-4362-BB34-DAEBB628127A}" destId="{10EF874C-E35C-4B96-86B3-8B280A6F5BAC}" srcOrd="0" destOrd="0" presId="urn:microsoft.com/office/officeart/2005/8/layout/default"/>
    <dgm:cxn modelId="{73AA212A-5D52-40F2-B3F0-AA35E73ABF2D}" srcId="{D9A9D7E5-723D-400D-BE8F-7EAF324C9ECE}" destId="{83579B7C-6C5E-43C0-8641-C8794ACA198C}" srcOrd="1" destOrd="0" parTransId="{BD5DCDF6-1974-41E1-BCBC-58DD256C8888}" sibTransId="{0990A11A-9C8C-4AC7-AE03-DA313D1EDC37}"/>
    <dgm:cxn modelId="{AC3FB961-EA05-4041-8A1E-C56189F0CE0E}" srcId="{D9A9D7E5-723D-400D-BE8F-7EAF324C9ECE}" destId="{413038AC-4221-4362-BB34-DAEBB628127A}" srcOrd="2" destOrd="0" parTransId="{B0333323-CBDD-4CFC-8A39-61FFB8D56605}" sibTransId="{A6137881-D2E3-46FC-ABA8-46EF32ACE7F9}"/>
    <dgm:cxn modelId="{C8E60463-7775-4609-9D69-B63C89B1EEBA}" type="presOf" srcId="{83579B7C-6C5E-43C0-8641-C8794ACA198C}" destId="{104B0A2B-0281-42D0-A5FE-D2593B609518}" srcOrd="0" destOrd="0" presId="urn:microsoft.com/office/officeart/2005/8/layout/default"/>
    <dgm:cxn modelId="{8A5D6857-E778-474A-AB16-4CEE45987E0A}" srcId="{D9A9D7E5-723D-400D-BE8F-7EAF324C9ECE}" destId="{960C9D15-5F49-4498-8190-BE4C0D500ED9}" srcOrd="0" destOrd="0" parTransId="{B475DFF6-27A7-4208-B45E-6BD47390ED2B}" sibTransId="{F15870D4-9423-4D4C-AB12-B850567BD08C}"/>
    <dgm:cxn modelId="{BB03E39A-C4B4-4F40-B056-AB0C1A6DC94E}" type="presOf" srcId="{960C9D15-5F49-4498-8190-BE4C0D500ED9}" destId="{74DEE83C-EDF4-4726-8A60-C3C6D5238573}" srcOrd="0" destOrd="0" presId="urn:microsoft.com/office/officeart/2005/8/layout/default"/>
    <dgm:cxn modelId="{7C27FBB3-5BDB-4E64-803E-E466F68ADC55}" type="presOf" srcId="{D9A9D7E5-723D-400D-BE8F-7EAF324C9ECE}" destId="{4A75879C-BB67-475B-BE96-371044445055}" srcOrd="0" destOrd="0" presId="urn:microsoft.com/office/officeart/2005/8/layout/default"/>
    <dgm:cxn modelId="{21DB9214-2FC5-4E96-A7BA-FA49D36587A1}" type="presParOf" srcId="{4A75879C-BB67-475B-BE96-371044445055}" destId="{74DEE83C-EDF4-4726-8A60-C3C6D5238573}" srcOrd="0" destOrd="0" presId="urn:microsoft.com/office/officeart/2005/8/layout/default"/>
    <dgm:cxn modelId="{0F67B2BA-828A-4EEB-8014-482B3311E214}" type="presParOf" srcId="{4A75879C-BB67-475B-BE96-371044445055}" destId="{32F7864F-EF1B-4965-98F5-CE63A65CD035}" srcOrd="1" destOrd="0" presId="urn:microsoft.com/office/officeart/2005/8/layout/default"/>
    <dgm:cxn modelId="{ACC8CFF3-656A-42CB-A6D5-BDD6E761F223}" type="presParOf" srcId="{4A75879C-BB67-475B-BE96-371044445055}" destId="{104B0A2B-0281-42D0-A5FE-D2593B609518}" srcOrd="2" destOrd="0" presId="urn:microsoft.com/office/officeart/2005/8/layout/default"/>
    <dgm:cxn modelId="{BE1D0C43-ED75-4D91-8450-B51F151AB221}" type="presParOf" srcId="{4A75879C-BB67-475B-BE96-371044445055}" destId="{F614F446-E836-454A-A0C2-6723B2241BC9}" srcOrd="3" destOrd="0" presId="urn:microsoft.com/office/officeart/2005/8/layout/default"/>
    <dgm:cxn modelId="{8AAB4605-7F33-4E89-9182-22EFA1A5B403}" type="presParOf" srcId="{4A75879C-BB67-475B-BE96-371044445055}" destId="{10EF874C-E35C-4B96-86B3-8B280A6F5BAC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EE83C-EDF4-4726-8A60-C3C6D5238573}">
      <dsp:nvSpPr>
        <dsp:cNvPr id="0" name=""/>
        <dsp:cNvSpPr/>
      </dsp:nvSpPr>
      <dsp:spPr>
        <a:xfrm>
          <a:off x="0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450344"/>
        <a:ext cx="3365995" cy="2019597"/>
      </dsp:txXfrm>
    </dsp:sp>
    <dsp:sp modelId="{104B0A2B-0281-42D0-A5FE-D2593B609518}">
      <dsp:nvSpPr>
        <dsp:cNvPr id="0" name=""/>
        <dsp:cNvSpPr/>
      </dsp:nvSpPr>
      <dsp:spPr>
        <a:xfrm>
          <a:off x="3702595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702595" y="450344"/>
        <a:ext cx="3365995" cy="2019597"/>
      </dsp:txXfrm>
    </dsp:sp>
    <dsp:sp modelId="{10EF874C-E35C-4B96-86B3-8B280A6F5BAC}">
      <dsp:nvSpPr>
        <dsp:cNvPr id="0" name=""/>
        <dsp:cNvSpPr/>
      </dsp:nvSpPr>
      <dsp:spPr>
        <a:xfrm>
          <a:off x="7405191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405191" y="450344"/>
        <a:ext cx="3365995" cy="2019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AD4583-8CA8-A763-2533-6860E8B085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C9079-9DBF-FC78-1E58-E98954BE48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D154F-18C1-4C57-AC5C-BFCBEEA22DDC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C814A-C597-1B0C-5C59-9861D5CF3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A95E5-BD25-A745-FDD1-FCE24A0E3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D347-34C9-4EE6-86A6-E9BB284BA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3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45480-1E68-1CE6-021E-E308BEA40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9B44DE-D759-FB24-F7CD-7F60B4DD8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3" y="1349830"/>
            <a:ext cx="10771187" cy="41270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F0B20B77-026C-229E-6EEE-8051A0AFAACB}"/>
              </a:ext>
            </a:extLst>
          </p:cNvPr>
          <p:cNvSpPr/>
          <p:nvPr userDrawn="1"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50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Image with Resource Attribu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6D4A3CF-05CC-3CCB-59F9-A2E94F1631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612" y="1587500"/>
            <a:ext cx="10771187" cy="38481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DAC195-70A3-9E95-2EC9-B95DFA8F98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FD241C3C-447C-9732-3493-EE31EEC11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rack_Orange_Quote" preserve="1" userDrawn="1">
  <p:cSld name="Track Mint Quot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8"/>
          <p:cNvSpPr>
            <a:spLocks noGrp="1"/>
          </p:cNvSpPr>
          <p:nvPr>
            <p:ph type="pic" idx="2"/>
          </p:nvPr>
        </p:nvSpPr>
        <p:spPr>
          <a:xfrm>
            <a:off x="709612" y="504825"/>
            <a:ext cx="11482387" cy="635317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D273C0E-55F9-7F26-BD77-EB2EF8B6D2F7}"/>
              </a:ext>
            </a:extLst>
          </p:cNvPr>
          <p:cNvSpPr/>
          <p:nvPr userDrawn="1"/>
        </p:nvSpPr>
        <p:spPr>
          <a:xfrm>
            <a:off x="4586" y="-2144"/>
            <a:ext cx="3429015" cy="6860144"/>
          </a:xfrm>
          <a:custGeom>
            <a:avLst/>
            <a:gdLst>
              <a:gd name="connsiteX0" fmla="*/ 2037423 w 3429015"/>
              <a:gd name="connsiteY0" fmla="*/ 0 h 6860144"/>
              <a:gd name="connsiteX1" fmla="*/ 3429015 w 3429015"/>
              <a:gd name="connsiteY1" fmla="*/ 0 h 6860144"/>
              <a:gd name="connsiteX2" fmla="*/ 1338585 w 3429015"/>
              <a:gd name="connsiteY2" fmla="*/ 6860113 h 6860144"/>
              <a:gd name="connsiteX3" fmla="*/ 1335888 w 3429015"/>
              <a:gd name="connsiteY3" fmla="*/ 6860144 h 6860144"/>
              <a:gd name="connsiteX4" fmla="*/ 0 w 3429015"/>
              <a:gd name="connsiteY4" fmla="*/ 6860144 h 68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15" h="6860144">
                <a:moveTo>
                  <a:pt x="2037423" y="0"/>
                </a:moveTo>
                <a:lnTo>
                  <a:pt x="3429015" y="0"/>
                </a:lnTo>
                <a:lnTo>
                  <a:pt x="1338585" y="6860113"/>
                </a:lnTo>
                <a:lnTo>
                  <a:pt x="1335888" y="6860144"/>
                </a:lnTo>
                <a:lnTo>
                  <a:pt x="0" y="6860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68"/>
          <p:cNvSpPr txBox="1">
            <a:spLocks noGrp="1"/>
          </p:cNvSpPr>
          <p:nvPr>
            <p:ph type="ctrTitle"/>
          </p:nvPr>
        </p:nvSpPr>
        <p:spPr>
          <a:xfrm>
            <a:off x="1306537" y="1533108"/>
            <a:ext cx="6097564" cy="212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8"/>
          <p:cNvSpPr txBox="1">
            <a:spLocks noGrp="1"/>
          </p:cNvSpPr>
          <p:nvPr>
            <p:ph type="subTitle" idx="1"/>
          </p:nvPr>
        </p:nvSpPr>
        <p:spPr>
          <a:xfrm>
            <a:off x="1306536" y="3889732"/>
            <a:ext cx="6084896" cy="178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cap="none"/>
            </a:lvl1pPr>
            <a:lvl2pPr lvl="1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782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/Graph Slide" preserve="1" userDrawn="1">
  <p:cSld name="Transition Slide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1"/>
          <p:cNvSpPr>
            <a:spLocks noGrp="1"/>
          </p:cNvSpPr>
          <p:nvPr>
            <p:ph type="pic" idx="2"/>
          </p:nvPr>
        </p:nvSpPr>
        <p:spPr>
          <a:xfrm>
            <a:off x="3108326" y="-7938"/>
            <a:ext cx="9083674" cy="68659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6" name="Google Shape;56;p71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409" y="6121041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55;p71">
            <a:extLst>
              <a:ext uri="{FF2B5EF4-FFF2-40B4-BE49-F238E27FC236}">
                <a16:creationId xmlns:a16="http://schemas.microsoft.com/office/drawing/2014/main" id="{FE8337CF-0D12-09A0-980A-B63AAA136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380" y="604911"/>
            <a:ext cx="4226112" cy="3923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80" tIns="182880" rIns="182880" bIns="18288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 cap="none">
                <a:latin typeface="+mj-lt"/>
                <a:ea typeface="Cambria"/>
                <a:cs typeface="Cambria"/>
                <a:sym typeface="Cambria"/>
              </a:defRPr>
            </a:lvl1pPr>
            <a:lvl2pPr marL="914400" lvl="1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330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mple Text Slide 2" userDrawn="1">
  <p:cSld name="Simple Text Slide 2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7"/>
          <p:cNvSpPr/>
          <p:nvPr/>
        </p:nvSpPr>
        <p:spPr>
          <a:xfrm>
            <a:off x="934728" y="-1"/>
            <a:ext cx="2925723" cy="5155935"/>
          </a:xfrm>
          <a:custGeom>
            <a:avLst/>
            <a:gdLst/>
            <a:ahLst/>
            <a:cxnLst/>
            <a:rect l="l" t="t" r="r" b="b"/>
            <a:pathLst>
              <a:path w="13699" h="19923" extrusionOk="0">
                <a:moveTo>
                  <a:pt x="0" y="19917"/>
                </a:moveTo>
                <a:lnTo>
                  <a:pt x="7155" y="0"/>
                </a:lnTo>
                <a:lnTo>
                  <a:pt x="13699" y="0"/>
                </a:lnTo>
                <a:lnTo>
                  <a:pt x="6357" y="19923"/>
                </a:lnTo>
                <a:lnTo>
                  <a:pt x="0" y="199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8" name="Google Shape;38;p6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728" y="5656533"/>
            <a:ext cx="1267103" cy="5068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3;p75">
            <a:extLst>
              <a:ext uri="{FF2B5EF4-FFF2-40B4-BE49-F238E27FC236}">
                <a16:creationId xmlns:a16="http://schemas.microsoft.com/office/drawing/2014/main" id="{0E9B0C43-B873-D82D-E67D-F8287318A2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06721" y="1509962"/>
            <a:ext cx="7274079" cy="1857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mbria"/>
              <a:buNone/>
              <a:defRPr sz="6000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2F6D-D1FB-4392-DEE5-59DA97E18D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6721" y="3429000"/>
            <a:ext cx="7276445" cy="2734374"/>
          </a:xfrm>
        </p:spPr>
        <p:txBody>
          <a:bodyPr rIns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Tx/>
              <a:defRPr sz="1600">
                <a:solidFill>
                  <a:schemeClr val="bg1"/>
                </a:solidFill>
              </a:defRPr>
            </a:lvl2pPr>
            <a:lvl3pPr>
              <a:buClrTx/>
              <a:defRPr sz="1400">
                <a:solidFill>
                  <a:schemeClr val="bg1"/>
                </a:solidFill>
              </a:defRPr>
            </a:lvl3pPr>
            <a:lvl4pPr>
              <a:buClrTx/>
              <a:defRPr sz="1200">
                <a:solidFill>
                  <a:schemeClr val="bg1"/>
                </a:solidFill>
              </a:defRPr>
            </a:lvl4pPr>
            <a:lvl5pPr>
              <a:buClrTx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s slide" preserve="1" userDrawn="1">
  <p:cSld name="Imag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3" y="1475715"/>
            <a:ext cx="10771188" cy="399661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6F1388-319D-53F0-0177-371850289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92306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206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EB88B4-15BA-4ECD-5DE8-7549D75DD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F3B15DBC-8F98-1622-4DAA-19900BC68ACF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1C0815-8574-B212-23E0-C3FDD64B937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7A2C98-A813-6BD2-4EF1-14FF14A58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2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0914EAF-A5A5-5B72-FC78-670CA46BFA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2063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5603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Google Shape;99;p81">
            <a:extLst>
              <a:ext uri="{FF2B5EF4-FFF2-40B4-BE49-F238E27FC236}">
                <a16:creationId xmlns:a16="http://schemas.microsoft.com/office/drawing/2014/main" id="{AAE58B05-AFFA-87C8-73C9-0DC4D642AED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69A2CC-EB70-77AE-F006-C36D4492BB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E7FC069E-5F24-AA50-0F7F-3A82967144F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07F40E8-A4D9-0881-D463-83EAC013C1C8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23ECF900-C7EC-F221-F1B4-B23B6D1A0ED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9EF524A-E395-4173-96A5-141B9980C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9611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860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3844EEB0-4CBE-65D9-23FA-BFF90040C65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itle 2">
            <a:extLst>
              <a:ext uri="{FF2B5EF4-FFF2-40B4-BE49-F238E27FC236}">
                <a16:creationId xmlns:a16="http://schemas.microsoft.com/office/drawing/2014/main" id="{61EF68B0-19E3-8939-BFD0-93726DA51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A72248-5D31-CD57-D4C8-D714BC607CF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99;p81">
            <a:extLst>
              <a:ext uri="{FF2B5EF4-FFF2-40B4-BE49-F238E27FC236}">
                <a16:creationId xmlns:a16="http://schemas.microsoft.com/office/drawing/2014/main" id="{E21C548E-EBD2-36CE-F087-DAAADBF69EB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7" name="Google Shape;99;p81">
            <a:extLst>
              <a:ext uri="{FF2B5EF4-FFF2-40B4-BE49-F238E27FC236}">
                <a16:creationId xmlns:a16="http://schemas.microsoft.com/office/drawing/2014/main" id="{58DB53ED-3088-108F-71D5-A129AF54512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8" name="Google Shape;99;p81">
            <a:extLst>
              <a:ext uri="{FF2B5EF4-FFF2-40B4-BE49-F238E27FC236}">
                <a16:creationId xmlns:a16="http://schemas.microsoft.com/office/drawing/2014/main" id="{7A744103-5BDA-2BBC-2C28-C7A13315405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3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9" name="Google Shape;99;p81">
            <a:extLst>
              <a:ext uri="{FF2B5EF4-FFF2-40B4-BE49-F238E27FC236}">
                <a16:creationId xmlns:a16="http://schemas.microsoft.com/office/drawing/2014/main" id="{4AE1BB03-6A03-569F-6296-8670D8056B6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09613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64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Righ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6347482" y="504826"/>
            <a:ext cx="535482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8075D0-2379-EC2A-82F3-9B764A71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504826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9E3D68-85DF-15FE-D399-05674CA1D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2665867"/>
            <a:ext cx="5134906" cy="3282497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C35AE1E4-5BD9-2EC6-74A0-134034938A8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2D67932-C23B-5A97-DC92-C1AB132D142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6676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Lef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F08A651E-5CEB-DBD4-4A49-52AB5037BD85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95300" y="504826"/>
            <a:ext cx="535080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FE9A98B-1D47-87DB-8653-BD76C5BB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93612-8A89-58AA-9AC5-ED8F4CCDE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6148E112-E720-A986-2566-8F2C29A99AFB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56DE29-32B1-8377-E155-975C5D680EA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0969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4" name="Google Shape;21;p64">
            <a:extLst>
              <a:ext uri="{FF2B5EF4-FFF2-40B4-BE49-F238E27FC236}">
                <a16:creationId xmlns:a16="http://schemas.microsoft.com/office/drawing/2014/main" id="{FFB7F583-0F81-9863-382D-D47BC6232449}"/>
              </a:ext>
            </a:extLst>
          </p:cNvPr>
          <p:cNvSpPr/>
          <p:nvPr userDrawn="1"/>
        </p:nvSpPr>
        <p:spPr>
          <a:xfrm>
            <a:off x="0" y="6771345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0864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3467702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0" name="Google Shape;23;p64">
            <a:extLst>
              <a:ext uri="{FF2B5EF4-FFF2-40B4-BE49-F238E27FC236}">
                <a16:creationId xmlns:a16="http://schemas.microsoft.com/office/drawing/2014/main" id="{CEBAD0C5-0C4A-7EB2-591E-B3502BD0A7F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FBC293-9085-0531-5925-6922E34913A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Title 4">
            <a:extLst>
              <a:ext uri="{FF2B5EF4-FFF2-40B4-BE49-F238E27FC236}">
                <a16:creationId xmlns:a16="http://schemas.microsoft.com/office/drawing/2014/main" id="{23A8AB3B-0A8F-DC9C-E16A-239FDE79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BD412CF-9802-1432-1257-C5EBC5E1D4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16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2389685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CA1DCD81-488D-673E-F321-942AD00EF09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428407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D03268A1-4CD5-5735-408B-0DA77329B062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23D11A-02C3-B449-BDA8-C247A5DC0DA4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2D134C2A-4EFF-4BE0-FD00-4FC6C8B6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A85468F-5B85-ABB6-88E4-1558FD0DE2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12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8" name="Google Shape;99;p81">
            <a:extLst>
              <a:ext uri="{FF2B5EF4-FFF2-40B4-BE49-F238E27FC236}">
                <a16:creationId xmlns:a16="http://schemas.microsoft.com/office/drawing/2014/main" id="{C86CF213-B64C-44D7-A14D-97B09AA82597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12119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84A92C0E-D84A-B5E5-151A-8B54226D7FA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344607CC-C22F-A5FB-93B5-E555A3C7331B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12119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20B593FD-7335-8F8E-5ACC-4E84BAED9073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D654ED-BD35-CBFF-1C59-AF44189567D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D7AE6F5A-6A8F-5120-2F2D-40416274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348D05DC-6F69-D9DF-66FE-DA77AC724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6513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2743200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098800" y="495300"/>
            <a:ext cx="2747308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0E62894C-FC7A-FFB2-8849-F6F18B0ACDB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5A66F1A-4E39-28FA-BB5D-5F4F9EC368D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67154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1795117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22808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4048303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12347ED1-5B72-3756-EEC1-4959584867C9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A8D226-8C00-CC14-21B1-837F0F407A36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1446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1" y="504827"/>
            <a:ext cx="2735906" cy="29345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147936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299967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03D17877-D2D5-0379-C39C-8762950DA94A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9451998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47263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DCD7A5-11F7-1446-61FF-DAA5FBB30AF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738922877"/>
              </p:ext>
            </p:extLst>
          </p:nvPr>
        </p:nvGraphicFramePr>
        <p:xfrm>
          <a:off x="709612" y="727788"/>
          <a:ext cx="10771187" cy="292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07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+ Sub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Google Shape;22;p64">
            <a:extLst>
              <a:ext uri="{FF2B5EF4-FFF2-40B4-BE49-F238E27FC236}">
                <a16:creationId xmlns:a16="http://schemas.microsoft.com/office/drawing/2014/main" id="{861877A3-1382-CBB9-EAF0-AC6D8D9EF65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09613" y="1252344"/>
            <a:ext cx="10771187" cy="39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cap="all" spc="300" baseline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96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2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>
            <a:extLst>
              <a:ext uri="{FF2B5EF4-FFF2-40B4-BE49-F238E27FC236}">
                <a16:creationId xmlns:a16="http://schemas.microsoft.com/office/drawing/2014/main" id="{95E58F63-29F5-A03F-4593-98954D2834C0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1FC7458-E86D-19E6-76B1-EFC1863AC48D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10772774" cy="8967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D8D17-E6E7-4DA1-F281-C4C98AC9DE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12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4E7E160-3726-21B9-5047-B2D6B6E0B5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7613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93A228A-2DAF-E928-379B-B93AA20516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21A32F4-F845-244D-7637-0E0FF480DF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1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3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FDD45CB-47B4-8D74-B85F-4F860D3EACCC}"/>
              </a:ext>
            </a:extLst>
          </p:cNvPr>
          <p:cNvSpPr/>
          <p:nvPr userDrawn="1"/>
        </p:nvSpPr>
        <p:spPr>
          <a:xfrm>
            <a:off x="563880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6D1C7063-A092-63B5-84B2-5F2B3928DC7C}"/>
              </a:ext>
            </a:extLst>
          </p:cNvPr>
          <p:cNvSpPr/>
          <p:nvPr userDrawn="1"/>
        </p:nvSpPr>
        <p:spPr>
          <a:xfrm>
            <a:off x="8067675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2082FC2C-353A-B627-F1C7-77F85A5A4AE7}"/>
              </a:ext>
            </a:extLst>
          </p:cNvPr>
          <p:cNvSpPr/>
          <p:nvPr userDrawn="1"/>
        </p:nvSpPr>
        <p:spPr>
          <a:xfrm>
            <a:off x="4315777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86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3730C506-7B3F-57A8-F81F-0428DCAAEA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20113" y="1384300"/>
            <a:ext cx="3262274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E004A80-BB8D-86EA-4EA2-CD523F132D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CE9DC28-9199-A77D-4E2F-21BC04589F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65240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AA99360-87AB-324A-C7F9-B2ED5A4F43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0866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9345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4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>
            <a:extLst>
              <a:ext uri="{FF2B5EF4-FFF2-40B4-BE49-F238E27FC236}">
                <a16:creationId xmlns:a16="http://schemas.microsoft.com/office/drawing/2014/main" id="{222FFD09-9F42-0CE6-E3B8-47FE186B59F6}"/>
              </a:ext>
            </a:extLst>
          </p:cNvPr>
          <p:cNvSpPr/>
          <p:nvPr userDrawn="1"/>
        </p:nvSpPr>
        <p:spPr>
          <a:xfrm>
            <a:off x="563880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19DD959-DD0B-B6AA-AD56-BD0E59D9F82F}"/>
              </a:ext>
            </a:extLst>
          </p:cNvPr>
          <p:cNvSpPr/>
          <p:nvPr userDrawn="1"/>
        </p:nvSpPr>
        <p:spPr>
          <a:xfrm>
            <a:off x="6152006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9A04C54-BE47-5814-FA15-FD4DD815819C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E429588-2D07-D67A-C190-F3D908451821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B36A4D7-592A-F97C-39AD-926821A217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3854544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72B7FC5-BA50-5342-0ED4-7A3B5DB4D8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7739" y="3854544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A70658-3888-BD05-ABA7-A306DB4CFE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613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9D4B9CD-560A-FF15-C510-9C62A6D4B0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7739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EBE5E7A-87C5-A72F-857D-4C5099906A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09613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D2E66AA-0EFD-F1CE-7C51-55087D33B4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97739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6453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Agenda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5948363"/>
            <a:ext cx="12192000" cy="9096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1320801"/>
            <a:ext cx="3296330" cy="24823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456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42CC3F9-1BD1-0283-8C6A-663FFED92DF4}"/>
              </a:ext>
            </a:extLst>
          </p:cNvPr>
          <p:cNvSpPr/>
          <p:nvPr userDrawn="1"/>
        </p:nvSpPr>
        <p:spPr>
          <a:xfrm>
            <a:off x="59911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A7BE50D-A1E1-0B66-1DA4-E1C9C201A7AD}"/>
              </a:ext>
            </a:extLst>
          </p:cNvPr>
          <p:cNvSpPr/>
          <p:nvPr userDrawn="1"/>
        </p:nvSpPr>
        <p:spPr>
          <a:xfrm>
            <a:off x="79850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7E683CF-69EB-E623-3BC1-0F3804A6628E}"/>
              </a:ext>
            </a:extLst>
          </p:cNvPr>
          <p:cNvSpPr/>
          <p:nvPr userDrawn="1"/>
        </p:nvSpPr>
        <p:spPr>
          <a:xfrm>
            <a:off x="9978938" y="6335022"/>
            <a:ext cx="1501861" cy="522978"/>
          </a:xfrm>
          <a:custGeom>
            <a:avLst/>
            <a:gdLst>
              <a:gd name="connsiteX0" fmla="*/ 155322 w 1501861"/>
              <a:gd name="connsiteY0" fmla="*/ 0 h 522978"/>
              <a:gd name="connsiteX1" fmla="*/ 1501861 w 1501861"/>
              <a:gd name="connsiteY1" fmla="*/ 0 h 522978"/>
              <a:gd name="connsiteX2" fmla="*/ 1342498 w 1501861"/>
              <a:gd name="connsiteY2" fmla="*/ 522978 h 522978"/>
              <a:gd name="connsiteX3" fmla="*/ 0 w 1501861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1" h="522978">
                <a:moveTo>
                  <a:pt x="155322" y="0"/>
                </a:moveTo>
                <a:lnTo>
                  <a:pt x="1501861" y="0"/>
                </a:lnTo>
                <a:lnTo>
                  <a:pt x="1342498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6F20142-B202-5C46-854B-2DE69B227D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4400" y="647700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8F21F513-6C1A-D936-BDE2-05C771AA5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94400" y="1468483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1FDBA1AE-11F4-87B3-F3CD-754CEEBEBE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4400" y="2289266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267D1C88-B036-AF2B-65C3-59338AB192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4400" y="3110049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B2748A19-F14F-CD7E-94AF-8D1E62376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4400" y="3930832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29">
            <a:extLst>
              <a:ext uri="{FF2B5EF4-FFF2-40B4-BE49-F238E27FC236}">
                <a16:creationId xmlns:a16="http://schemas.microsoft.com/office/drawing/2014/main" id="{19C8127D-C0BA-7B8D-103A-6CCC59BE3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4400" y="4751614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F836EBD0-45D3-1E03-45E1-76C2C56692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3029" y="647700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9395518-CC4A-70E5-FBC6-4419FA49F4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53029" y="1468483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6A75FE1F-9399-4AAC-1475-F6A6149A230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3029" y="2289266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9" name="Text Placeholder 29">
            <a:extLst>
              <a:ext uri="{FF2B5EF4-FFF2-40B4-BE49-F238E27FC236}">
                <a16:creationId xmlns:a16="http://schemas.microsoft.com/office/drawing/2014/main" id="{7A11232B-5115-E825-FB7A-8516A76FCB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3029" y="3110049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79060D33-D6EC-9550-06C4-7F9B4C4838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3029" y="3930832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014DAFAE-169D-10E7-2DBB-3254C263DB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53029" y="4751614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C76C115-1D8E-6010-1174-D407887DC082}"/>
              </a:ext>
            </a:extLst>
          </p:cNvPr>
          <p:cNvSpPr/>
          <p:nvPr userDrawn="1"/>
        </p:nvSpPr>
        <p:spPr>
          <a:xfrm>
            <a:off x="39972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964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able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25C1F1C-722A-61E2-98E4-9A6C7FDA462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C30D3-9A0A-0311-E5CB-B2AF56CA7F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B80192-0674-8B9E-896F-A420908B1C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Chart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B62540E-1B0D-00E1-7CBE-7BD1CA2CAAB8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A5CED8-31DC-DB1F-0428-5BED23E4B5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5A60A89-960B-07F5-B4E1-FED10B929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18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64989-AF32-9147-53D5-F53AC69A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613" y="1349829"/>
            <a:ext cx="10771187" cy="41238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oogle Shape;23;p64">
            <a:extLst>
              <a:ext uri="{FF2B5EF4-FFF2-40B4-BE49-F238E27FC236}">
                <a16:creationId xmlns:a16="http://schemas.microsoft.com/office/drawing/2014/main" id="{6B72EA64-1AAC-B65E-B21F-E02DAF3C2FE7}"/>
              </a:ext>
            </a:extLst>
          </p:cNvPr>
          <p:cNvPicPr preferRelativeResize="0"/>
          <p:nvPr userDrawn="1"/>
        </p:nvPicPr>
        <p:blipFill rotWithShape="1">
          <a:blip r:embed="rId2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A198AF2A-CC8A-BB5C-C45A-D0B2ECC2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9132887" cy="896747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4D56CC9-B1EB-69D4-1367-E024AC8B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5DF6B92-6A82-FD24-B1A2-F4D681B379D9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7257D07E-45FE-EABA-8E2F-1E7B64384948}"/>
              </a:ext>
            </a:extLst>
          </p:cNvPr>
          <p:cNvSpPr/>
          <p:nvPr userDrawn="1"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705" r:id="rId3"/>
    <p:sldLayoutId id="2147483683" r:id="rId4"/>
    <p:sldLayoutId id="2147483684" r:id="rId5"/>
    <p:sldLayoutId id="2147483688" r:id="rId6"/>
    <p:sldLayoutId id="2147483679" r:id="rId7"/>
    <p:sldLayoutId id="2147483681" r:id="rId8"/>
    <p:sldLayoutId id="2147483682" r:id="rId9"/>
    <p:sldLayoutId id="2147483703" r:id="rId10"/>
    <p:sldLayoutId id="2147483709" r:id="rId11"/>
    <p:sldLayoutId id="2147483670" r:id="rId12"/>
    <p:sldLayoutId id="214748365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704" r:id="rId19"/>
    <p:sldLayoutId id="2147483685" r:id="rId20"/>
    <p:sldLayoutId id="2147483686" r:id="rId21"/>
    <p:sldLayoutId id="2147483687" r:id="rId22"/>
    <p:sldLayoutId id="2147483706" r:id="rId23"/>
    <p:sldLayoutId id="2147483707" r:id="rId24"/>
    <p:sldLayoutId id="2147483708" r:id="rId25"/>
    <p:sldLayoutId id="2147483710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000" b="0" i="0" u="none" strike="noStrike" cap="none">
          <a:solidFill>
            <a:schemeClr val="tx1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0" marR="0" lvl="0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Arial"/>
        <a:defRPr sz="20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L="365760" marR="0" lvl="1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2pPr>
      <a:lvl3pPr marL="548640" marR="0" lvl="2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3"/>
        </a:buClr>
        <a:buFont typeface="Arial" panose="020B0604020202020204" pitchFamily="34" charset="0"/>
        <a:buChar char="•"/>
        <a:defRPr sz="16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3pPr>
      <a:lvl4pPr marL="731520" marR="0" lvl="3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4pPr>
      <a:lvl5pPr marL="914400" marR="0" lvl="4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Courier New" panose="02070309020205020404" pitchFamily="49" charset="0"/>
        <a:buChar char="o"/>
        <a:defRPr sz="105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32" userDrawn="1">
          <p15:clr>
            <a:srgbClr val="F26B43"/>
          </p15:clr>
        </p15:guide>
        <p15:guide id="3" pos="447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pos="7368" userDrawn="1">
          <p15:clr>
            <a:srgbClr val="F26B43"/>
          </p15:clr>
        </p15:guide>
        <p15:guide id="6" pos="312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BD0FC2-5543-3536-250D-B8F28ADAE26E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102032" y="3302043"/>
            <a:ext cx="0" cy="94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8F4EA-4D34-C75C-2CD3-1E788EA16070}"/>
              </a:ext>
            </a:extLst>
          </p:cNvPr>
          <p:cNvCxnSpPr>
            <a:cxnSpLocks/>
          </p:cNvCxnSpPr>
          <p:nvPr/>
        </p:nvCxnSpPr>
        <p:spPr>
          <a:xfrm flipH="1" flipV="1">
            <a:off x="6060455" y="3006017"/>
            <a:ext cx="4174" cy="30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6E7A3F-78D4-B003-AA34-42DDB2869B3D}"/>
              </a:ext>
            </a:extLst>
          </p:cNvPr>
          <p:cNvCxnSpPr>
            <a:cxnSpLocks/>
          </p:cNvCxnSpPr>
          <p:nvPr/>
        </p:nvCxnSpPr>
        <p:spPr>
          <a:xfrm flipV="1">
            <a:off x="8079557" y="2872313"/>
            <a:ext cx="622563" cy="387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AB6002-2124-F9D5-0934-0CF75A2D1644}"/>
              </a:ext>
            </a:extLst>
          </p:cNvPr>
          <p:cNvCxnSpPr>
            <a:cxnSpLocks/>
          </p:cNvCxnSpPr>
          <p:nvPr/>
        </p:nvCxnSpPr>
        <p:spPr>
          <a:xfrm flipH="1" flipV="1">
            <a:off x="3401905" y="2720432"/>
            <a:ext cx="629229" cy="62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2CD7426-F86F-77C0-AD5A-F978E621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194" y="55670"/>
            <a:ext cx="9132887" cy="896747"/>
          </a:xfrm>
        </p:spPr>
        <p:txBody>
          <a:bodyPr/>
          <a:lstStyle/>
          <a:p>
            <a:r>
              <a:rPr lang="en-US" dirty="0"/>
              <a:t>Message Box Title</a:t>
            </a:r>
            <a:endParaRPr lang="en-US" sz="1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42649C-E847-2B4B-8620-F29283FFD13B}"/>
              </a:ext>
            </a:extLst>
          </p:cNvPr>
          <p:cNvSpPr/>
          <p:nvPr/>
        </p:nvSpPr>
        <p:spPr>
          <a:xfrm>
            <a:off x="3750792" y="951072"/>
            <a:ext cx="4633231" cy="49720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l"/>
            <a:r>
              <a:rPr lang="en-US" sz="1400">
                <a:solidFill>
                  <a:schemeClr val="tx1"/>
                </a:solidFill>
              </a:rPr>
              <a:t>We design collaborative, user-</a:t>
            </a:r>
            <a:r>
              <a:rPr lang="en-US" sz="1400" dirty="0">
                <a:solidFill>
                  <a:schemeClr val="tx1"/>
                </a:solidFill>
              </a:rPr>
              <a:t>driven research.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970DEA-E412-00F5-0771-4AC9986FF737}"/>
              </a:ext>
            </a:extLst>
          </p:cNvPr>
          <p:cNvSpPr/>
          <p:nvPr/>
        </p:nvSpPr>
        <p:spPr>
          <a:xfrm>
            <a:off x="3945004" y="3158848"/>
            <a:ext cx="4221019" cy="9796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dirty="0"/>
              <a:t>The Foundation for Food &amp; Agriculture Research (FFAR) builds public-private partnerships to fund bold food &amp; agriculture research.</a:t>
            </a:r>
            <a:endParaRPr lang="en-US"/>
          </a:p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0AE053-BBEF-027B-41AC-3C013A03719A}"/>
              </a:ext>
            </a:extLst>
          </p:cNvPr>
          <p:cNvSpPr/>
          <p:nvPr/>
        </p:nvSpPr>
        <p:spPr>
          <a:xfrm>
            <a:off x="3652430" y="1453543"/>
            <a:ext cx="4846320" cy="16127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157AD2-7D0B-B822-129A-71E697D0C5D3}"/>
              </a:ext>
            </a:extLst>
          </p:cNvPr>
          <p:cNvSpPr/>
          <p:nvPr/>
        </p:nvSpPr>
        <p:spPr>
          <a:xfrm>
            <a:off x="48243" y="2257101"/>
            <a:ext cx="3530848" cy="52676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build public-private partnerships to fund research.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34690A-4D6E-003C-D8F9-25F4FB0A4A89}"/>
              </a:ext>
            </a:extLst>
          </p:cNvPr>
          <p:cNvSpPr/>
          <p:nvPr/>
        </p:nvSpPr>
        <p:spPr>
          <a:xfrm>
            <a:off x="6515" y="2783867"/>
            <a:ext cx="3505613" cy="283164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75109F-E565-629F-1C87-40FAB101ABD8}"/>
              </a:ext>
            </a:extLst>
          </p:cNvPr>
          <p:cNvSpPr/>
          <p:nvPr/>
        </p:nvSpPr>
        <p:spPr>
          <a:xfrm>
            <a:off x="8602120" y="2243494"/>
            <a:ext cx="3547872" cy="62881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dirty="0">
                <a:solidFill>
                  <a:schemeClr val="tx1"/>
                </a:solidFill>
              </a:rPr>
              <a:t>FFAR's</a:t>
            </a:r>
            <a:r>
              <a:rPr lang="en-GB" sz="1400" dirty="0">
                <a:solidFill>
                  <a:schemeClr val="tx1"/>
                </a:solidFill>
              </a:rPr>
              <a:t> research benefits the U.S. </a:t>
            </a:r>
            <a:r>
              <a:rPr lang="en-GB" dirty="0">
                <a:solidFill>
                  <a:schemeClr val="tx1"/>
                </a:solidFill>
              </a:rPr>
              <a:t>&amp; global </a:t>
            </a:r>
            <a:r>
              <a:rPr lang="en-GB" sz="1400" dirty="0">
                <a:solidFill>
                  <a:schemeClr val="tx1"/>
                </a:solidFill>
              </a:rPr>
              <a:t>food and agriculture </a:t>
            </a:r>
            <a:r>
              <a:rPr lang="en-GB" dirty="0">
                <a:solidFill>
                  <a:schemeClr val="tx1"/>
                </a:solidFill>
              </a:rPr>
              <a:t>systems.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16A42B5-A7E2-00BF-DD9F-8280A4C395D7}"/>
              </a:ext>
            </a:extLst>
          </p:cNvPr>
          <p:cNvSpPr/>
          <p:nvPr/>
        </p:nvSpPr>
        <p:spPr>
          <a:xfrm>
            <a:off x="3816032" y="4242109"/>
            <a:ext cx="4572000" cy="79440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amplify federal agriculture research investments, delivering a powerful return on taxpayer investment.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D16176-67BF-6052-BC15-116BDF60CBFF}"/>
              </a:ext>
            </a:extLst>
          </p:cNvPr>
          <p:cNvSpPr/>
          <p:nvPr/>
        </p:nvSpPr>
        <p:spPr>
          <a:xfrm>
            <a:off x="8676929" y="2872313"/>
            <a:ext cx="3464793" cy="27432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lvl="2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C81D70-BDBC-19AD-3CDA-786A14DF9D88}"/>
              </a:ext>
            </a:extLst>
          </p:cNvPr>
          <p:cNvSpPr/>
          <p:nvPr/>
        </p:nvSpPr>
        <p:spPr>
          <a:xfrm>
            <a:off x="3654452" y="5036517"/>
            <a:ext cx="4846320" cy="1721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Fact/story</a:t>
            </a:r>
            <a:endParaRPr lang="en-US" sz="12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874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413D49"/>
      </a:dk1>
      <a:lt1>
        <a:srgbClr val="FFFFFF"/>
      </a:lt1>
      <a:dk2>
        <a:srgbClr val="000000"/>
      </a:dk2>
      <a:lt2>
        <a:srgbClr val="DEDCE2"/>
      </a:lt2>
      <a:accent1>
        <a:srgbClr val="4CBD98"/>
      </a:accent1>
      <a:accent2>
        <a:srgbClr val="DEDCE2"/>
      </a:accent2>
      <a:accent3>
        <a:srgbClr val="F4552E"/>
      </a:accent3>
      <a:accent4>
        <a:srgbClr val="413D49"/>
      </a:accent4>
      <a:accent5>
        <a:srgbClr val="B0E2D1"/>
      </a:accent5>
      <a:accent6>
        <a:srgbClr val="BCB8C4"/>
      </a:accent6>
      <a:hlink>
        <a:srgbClr val="F4552E"/>
      </a:hlink>
      <a:folHlink>
        <a:srgbClr val="BCB8C4"/>
      </a:folHlink>
    </a:clrScheme>
    <a:fontScheme name="Custom 99">
      <a:majorFont>
        <a:latin typeface="Cambr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EA610F3E77D4CACBCE6409A138C50" ma:contentTypeVersion="17" ma:contentTypeDescription="Create a new document." ma:contentTypeScope="" ma:versionID="26feb3f97c59c753f95473a0120d5f57">
  <xsd:schema xmlns:xsd="http://www.w3.org/2001/XMLSchema" xmlns:xs="http://www.w3.org/2001/XMLSchema" xmlns:p="http://schemas.microsoft.com/office/2006/metadata/properties" xmlns:ns3="4a51b1d8-d45d-4126-9b09-22c877df532d" xmlns:ns4="0d6ba734-172e-4293-a965-dc5224dc4ba1" targetNamespace="http://schemas.microsoft.com/office/2006/metadata/properties" ma:root="true" ma:fieldsID="df49f0abf7091b25fc1168a84f187208" ns3:_="" ns4:_="">
    <xsd:import namespace="4a51b1d8-d45d-4126-9b09-22c877df532d"/>
    <xsd:import namespace="0d6ba734-172e-4293-a965-dc5224dc4b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1b1d8-d45d-4126-9b09-22c877df5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ba734-172e-4293-a965-dc5224dc4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a51b1d8-d45d-4126-9b09-22c877df532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96C5C4-0233-41CD-BA67-5389B65C7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1b1d8-d45d-4126-9b09-22c877df532d"/>
    <ds:schemaRef ds:uri="0d6ba734-172e-4293-a965-dc5224dc4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E621BD-EFA7-421D-B404-E8147F395D38}">
  <ds:schemaRefs>
    <ds:schemaRef ds:uri="http://purl.org/dc/terms/"/>
    <ds:schemaRef ds:uri="http://www.w3.org/XML/1998/namespace"/>
    <ds:schemaRef ds:uri="0d6ba734-172e-4293-a965-dc5224dc4ba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a51b1d8-d45d-4126-9b09-22c877df532d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B3AEDE-AD48-44B6-9863-8DA2BBFE1A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25409</TotalTime>
  <Words>105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Message Box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 General Option</dc:title>
  <dc:creator>mparry98@gmail.com</dc:creator>
  <cp:lastModifiedBy>Samantha Bader</cp:lastModifiedBy>
  <cp:revision>979</cp:revision>
  <dcterms:created xsi:type="dcterms:W3CDTF">2019-11-10T15:54:20Z</dcterms:created>
  <dcterms:modified xsi:type="dcterms:W3CDTF">2024-05-09T17:02:29Z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0x010100F9EEA610F3E77D4CACBCE6409A138C50</vt:lpwstr>
  </property>
</Properties>
</file>