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03"/>
  </p:notesMasterIdLst>
  <p:handoutMasterIdLst>
    <p:handoutMasterId r:id="rId104"/>
  </p:handoutMasterIdLst>
  <p:sldIdLst>
    <p:sldId id="256" r:id="rId5"/>
    <p:sldId id="439" r:id="rId6"/>
    <p:sldId id="428" r:id="rId7"/>
    <p:sldId id="438" r:id="rId8"/>
    <p:sldId id="264" r:id="rId9"/>
    <p:sldId id="455" r:id="rId10"/>
    <p:sldId id="265" r:id="rId11"/>
    <p:sldId id="266" r:id="rId12"/>
    <p:sldId id="267" r:id="rId13"/>
    <p:sldId id="451" r:id="rId14"/>
    <p:sldId id="272" r:id="rId15"/>
    <p:sldId id="453" r:id="rId16"/>
    <p:sldId id="433" r:id="rId17"/>
    <p:sldId id="268" r:id="rId18"/>
    <p:sldId id="273" r:id="rId19"/>
    <p:sldId id="404" r:id="rId20"/>
    <p:sldId id="468" r:id="rId21"/>
    <p:sldId id="469" r:id="rId22"/>
    <p:sldId id="457" r:id="rId23"/>
    <p:sldId id="441" r:id="rId24"/>
    <p:sldId id="436" r:id="rId25"/>
    <p:sldId id="444" r:id="rId26"/>
    <p:sldId id="399" r:id="rId27"/>
    <p:sldId id="445" r:id="rId28"/>
    <p:sldId id="277" r:id="rId29"/>
    <p:sldId id="285" r:id="rId30"/>
    <p:sldId id="446" r:id="rId31"/>
    <p:sldId id="401" r:id="rId32"/>
    <p:sldId id="280" r:id="rId33"/>
    <p:sldId id="434" r:id="rId34"/>
    <p:sldId id="279" r:id="rId35"/>
    <p:sldId id="476" r:id="rId36"/>
    <p:sldId id="470" r:id="rId37"/>
    <p:sldId id="477" r:id="rId38"/>
    <p:sldId id="289" r:id="rId39"/>
    <p:sldId id="478" r:id="rId40"/>
    <p:sldId id="292" r:id="rId41"/>
    <p:sldId id="479" r:id="rId42"/>
    <p:sldId id="481" r:id="rId43"/>
    <p:sldId id="282" r:id="rId44"/>
    <p:sldId id="480" r:id="rId45"/>
    <p:sldId id="283" r:id="rId46"/>
    <p:sldId id="474" r:id="rId47"/>
    <p:sldId id="294" r:id="rId48"/>
    <p:sldId id="291" r:id="rId49"/>
    <p:sldId id="299" r:id="rId50"/>
    <p:sldId id="459" r:id="rId51"/>
    <p:sldId id="302" r:id="rId52"/>
    <p:sldId id="482" r:id="rId53"/>
    <p:sldId id="288" r:id="rId54"/>
    <p:sldId id="295" r:id="rId55"/>
    <p:sldId id="463" r:id="rId56"/>
    <p:sldId id="460" r:id="rId57"/>
    <p:sldId id="442" r:id="rId58"/>
    <p:sldId id="437" r:id="rId59"/>
    <p:sldId id="427" r:id="rId60"/>
    <p:sldId id="461" r:id="rId61"/>
    <p:sldId id="466" r:id="rId62"/>
    <p:sldId id="258" r:id="rId63"/>
    <p:sldId id="259" r:id="rId64"/>
    <p:sldId id="260" r:id="rId65"/>
    <p:sldId id="410" r:id="rId66"/>
    <p:sldId id="284" r:id="rId67"/>
    <p:sldId id="310" r:id="rId68"/>
    <p:sldId id="311" r:id="rId69"/>
    <p:sldId id="312" r:id="rId70"/>
    <p:sldId id="313" r:id="rId71"/>
    <p:sldId id="403" r:id="rId72"/>
    <p:sldId id="306" r:id="rId73"/>
    <p:sldId id="307" r:id="rId74"/>
    <p:sldId id="308" r:id="rId75"/>
    <p:sldId id="475" r:id="rId76"/>
    <p:sldId id="405" r:id="rId77"/>
    <p:sldId id="406" r:id="rId78"/>
    <p:sldId id="407" r:id="rId79"/>
    <p:sldId id="408" r:id="rId80"/>
    <p:sldId id="409" r:id="rId81"/>
    <p:sldId id="426" r:id="rId82"/>
    <p:sldId id="418" r:id="rId83"/>
    <p:sldId id="430" r:id="rId84"/>
    <p:sldId id="419" r:id="rId85"/>
    <p:sldId id="431" r:id="rId86"/>
    <p:sldId id="420" r:id="rId87"/>
    <p:sldId id="432" r:id="rId88"/>
    <p:sldId id="452" r:id="rId89"/>
    <p:sldId id="473" r:id="rId90"/>
    <p:sldId id="413" r:id="rId91"/>
    <p:sldId id="414" r:id="rId92"/>
    <p:sldId id="415" r:id="rId93"/>
    <p:sldId id="416" r:id="rId94"/>
    <p:sldId id="425" r:id="rId95"/>
    <p:sldId id="417" r:id="rId96"/>
    <p:sldId id="391" r:id="rId97"/>
    <p:sldId id="392" r:id="rId98"/>
    <p:sldId id="472" r:id="rId99"/>
    <p:sldId id="393" r:id="rId100"/>
    <p:sldId id="435" r:id="rId101"/>
    <p:sldId id="471" r:id="rId10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Using This Template" id="{390822F8-1F98-4BF9-9CB9-1B9B059B7F3F}">
          <p14:sldIdLst>
            <p14:sldId id="256"/>
            <p14:sldId id="439"/>
            <p14:sldId id="428"/>
            <p14:sldId id="438"/>
            <p14:sldId id="264"/>
            <p14:sldId id="455"/>
            <p14:sldId id="265"/>
            <p14:sldId id="266"/>
            <p14:sldId id="267"/>
            <p14:sldId id="451"/>
            <p14:sldId id="272"/>
            <p14:sldId id="453"/>
            <p14:sldId id="433"/>
            <p14:sldId id="268"/>
            <p14:sldId id="273"/>
            <p14:sldId id="404"/>
            <p14:sldId id="468"/>
            <p14:sldId id="469"/>
            <p14:sldId id="457"/>
          </p14:sldIdLst>
        </p14:section>
        <p14:section name="Standard FFAR Slides (Do not edit)" id="{A9A03F0D-7016-43E0-B35A-6D80F6663E53}">
          <p14:sldIdLst>
            <p14:sldId id="441"/>
            <p14:sldId id="436"/>
            <p14:sldId id="444"/>
            <p14:sldId id="399"/>
            <p14:sldId id="445"/>
            <p14:sldId id="277"/>
            <p14:sldId id="285"/>
            <p14:sldId id="446"/>
            <p14:sldId id="401"/>
            <p14:sldId id="280"/>
            <p14:sldId id="434"/>
            <p14:sldId id="279"/>
            <p14:sldId id="476"/>
            <p14:sldId id="470"/>
            <p14:sldId id="477"/>
            <p14:sldId id="289"/>
            <p14:sldId id="478"/>
            <p14:sldId id="292"/>
            <p14:sldId id="479"/>
            <p14:sldId id="481"/>
            <p14:sldId id="282"/>
            <p14:sldId id="480"/>
            <p14:sldId id="283"/>
            <p14:sldId id="474"/>
            <p14:sldId id="294"/>
            <p14:sldId id="291"/>
            <p14:sldId id="299"/>
            <p14:sldId id="459"/>
            <p14:sldId id="302"/>
            <p14:sldId id="482"/>
            <p14:sldId id="288"/>
            <p14:sldId id="295"/>
            <p14:sldId id="463"/>
            <p14:sldId id="460"/>
          </p14:sldIdLst>
        </p14:section>
        <p14:section name="Master Template" id="{984A1238-43F1-40FE-9B5A-5CB44E07D511}">
          <p14:sldIdLst>
            <p14:sldId id="442"/>
            <p14:sldId id="437"/>
            <p14:sldId id="427"/>
            <p14:sldId id="461"/>
            <p14:sldId id="466"/>
            <p14:sldId id="258"/>
            <p14:sldId id="259"/>
            <p14:sldId id="260"/>
            <p14:sldId id="410"/>
            <p14:sldId id="284"/>
            <p14:sldId id="310"/>
            <p14:sldId id="311"/>
            <p14:sldId id="312"/>
            <p14:sldId id="313"/>
            <p14:sldId id="403"/>
            <p14:sldId id="306"/>
            <p14:sldId id="307"/>
            <p14:sldId id="308"/>
            <p14:sldId id="475"/>
            <p14:sldId id="405"/>
            <p14:sldId id="406"/>
            <p14:sldId id="407"/>
            <p14:sldId id="408"/>
            <p14:sldId id="409"/>
            <p14:sldId id="426"/>
            <p14:sldId id="418"/>
            <p14:sldId id="430"/>
            <p14:sldId id="419"/>
            <p14:sldId id="431"/>
            <p14:sldId id="420"/>
            <p14:sldId id="432"/>
            <p14:sldId id="452"/>
            <p14:sldId id="473"/>
            <p14:sldId id="413"/>
            <p14:sldId id="414"/>
            <p14:sldId id="415"/>
            <p14:sldId id="416"/>
            <p14:sldId id="425"/>
            <p14:sldId id="417"/>
            <p14:sldId id="391"/>
            <p14:sldId id="392"/>
            <p14:sldId id="472"/>
            <p14:sldId id="393"/>
            <p14:sldId id="435"/>
            <p14:sldId id="471"/>
          </p14:sldIdLst>
        </p14:section>
      </p14:sectionLst>
    </p:ext>
    <p:ext uri="{EFAFB233-063F-42B5-8137-9DF3F51BA10A}">
      <p15:sldGuideLst xmlns:p15="http://schemas.microsoft.com/office/powerpoint/2012/main">
        <p15:guide id="3" orient="horz" pos="4032" userDrawn="1">
          <p15:clr>
            <a:srgbClr val="A4A3A4"/>
          </p15:clr>
        </p15:guide>
        <p15:guide id="4" pos="3840">
          <p15:clr>
            <a:srgbClr val="A4A3A4"/>
          </p15:clr>
        </p15:guide>
      </p15:sldGuideLst>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5" roundtripDataSignature="AMtx7michrkNROVng8jZZUH7TsTQildqa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D95B28-CCD6-59EE-FBD0-B7EC4EAA3447}" name="Samantha Bader" initials="SB" userId="S::sbader@foundationfar.org::8505f3bf-2a03-45b7-ab96-8e0d4c0223a1" providerId="AD"/>
  <p188:author id="{44FBEE6F-1648-D91F-1897-5DA437FC90AC}" name="Samantha Bader" initials="SB" userId="FAw7C4qeq69imjoZZ2tH3WisxuAcoxN1Bj8T7bosNZE=" providerId="None"/>
  <p188:author id="{5AB08CAB-96BC-95F3-8C92-6725C1F8DAB2}" name="Michelle Olgers" initials="MO" userId="7NeDBKS/PH30LeDJjoQOwMCr4GTrGxt4+0AlWLmwyaw=" providerId="None"/>
  <p188:author id="{9629FDB1-487A-A4BE-9D00-027AACDDC5BE}" name="Jacob Mogler" initials="" userId="S::JMogler@foundationfar.org::92ff2524-7674-4d48-a16e-0b3b6619ce8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rah Goldberg" initials="" lastIdx="1" clrIdx="0"/>
  <p:cmAuthor id="1" name="Samantha Bader" initials="SB" lastIdx="51" clrIdx="1">
    <p:extLst>
      <p:ext uri="{19B8F6BF-5375-455C-9EA6-DF929625EA0E}">
        <p15:presenceInfo xmlns:p15="http://schemas.microsoft.com/office/powerpoint/2012/main" userId="S::sbader@foundationfar.org::8505f3bf-2a03-45b7-ab96-8e0d4c0223a1" providerId="AD"/>
      </p:ext>
    </p:extLst>
  </p:cmAuthor>
  <p:cmAuthor id="2" name="Ryan Conley" initials="RC" lastIdx="19" clrIdx="2">
    <p:extLst>
      <p:ext uri="{19B8F6BF-5375-455C-9EA6-DF929625EA0E}">
        <p15:presenceInfo xmlns:p15="http://schemas.microsoft.com/office/powerpoint/2012/main" userId="HOzcXQLHc9WNLZAcFg0ISs1X1V7xatEmdqRXXfhq6KU=" providerId="None"/>
      </p:ext>
    </p:extLst>
  </p:cmAuthor>
  <p:cmAuthor id="3" name="Samantha Bader" initials="SB [2]" lastIdx="37" clrIdx="3">
    <p:extLst>
      <p:ext uri="{19B8F6BF-5375-455C-9EA6-DF929625EA0E}">
        <p15:presenceInfo xmlns:p15="http://schemas.microsoft.com/office/powerpoint/2012/main" userId="FAw7C4qeq69imjoZZ2tH3WisxuAcoxN1Bj8T7bosNZE=" providerId="None"/>
      </p:ext>
    </p:extLst>
  </p:cmAuthor>
  <p:cmAuthor id="4" name="Michelle Olgers" initials="MO" lastIdx="21" clrIdx="4">
    <p:extLst>
      <p:ext uri="{19B8F6BF-5375-455C-9EA6-DF929625EA0E}">
        <p15:presenceInfo xmlns:p15="http://schemas.microsoft.com/office/powerpoint/2012/main" userId="7NeDBKS/PH30LeDJjoQOwMCr4GTrGxt4+0AlWLmwyaw=" providerId="None"/>
      </p:ext>
    </p:extLst>
  </p:cmAuthor>
  <p:cmAuthor id="5" name="Colleen Klemczewski" initials="CK" lastIdx="7" clrIdx="5">
    <p:extLst>
      <p:ext uri="{19B8F6BF-5375-455C-9EA6-DF929625EA0E}">
        <p15:presenceInfo xmlns:p15="http://schemas.microsoft.com/office/powerpoint/2012/main" userId="S::cklemczewski@foundationfar.org::c0f26777-2787-4bab-a4e3-950262d6fd58" providerId="AD"/>
      </p:ext>
    </p:extLst>
  </p:cmAuthor>
  <p:cmAuthor id="6" name="Sarah Goldberg" initials="SEG" lastIdx="55" clrIdx="6">
    <p:extLst>
      <p:ext uri="{19B8F6BF-5375-455C-9EA6-DF929625EA0E}">
        <p15:presenceInfo xmlns:p15="http://schemas.microsoft.com/office/powerpoint/2012/main" userId="Sarah Goldber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BD98"/>
    <a:srgbClr val="F4552E"/>
    <a:srgbClr val="FFF9ED"/>
    <a:srgbClr val="E0E7E9"/>
    <a:srgbClr val="F4EDE7"/>
    <a:srgbClr val="E4EAEA"/>
    <a:srgbClr val="FFFFFE"/>
    <a:srgbClr val="F6EF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E94C50-5C8E-E9E1-3193-AB95C2D0780F}" v="106" dt="2024-11-22T18:03:56.4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12" autoAdjust="0"/>
    <p:restoredTop sz="92109" autoAdjust="0"/>
  </p:normalViewPr>
  <p:slideViewPr>
    <p:cSldViewPr snapToGrid="0">
      <p:cViewPr varScale="1">
        <p:scale>
          <a:sx n="102" d="100"/>
          <a:sy n="102" d="100"/>
        </p:scale>
        <p:origin x="804" y="102"/>
      </p:cViewPr>
      <p:guideLst>
        <p:guide orient="horz" pos="4032"/>
        <p:guide pos="3840"/>
      </p:guideLst>
    </p:cSldViewPr>
  </p:slideViewPr>
  <p:notesTextViewPr>
    <p:cViewPr>
      <p:scale>
        <a:sx n="1" d="1"/>
        <a:sy n="1" d="1"/>
      </p:scale>
      <p:origin x="0" y="0"/>
    </p:cViewPr>
  </p:notesTextViewPr>
  <p:sorterViewPr>
    <p:cViewPr>
      <p:scale>
        <a:sx n="100" d="100"/>
        <a:sy n="100" d="100"/>
      </p:scale>
      <p:origin x="0" y="-31914"/>
    </p:cViewPr>
  </p:sorter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microsoft.com/office/2018/10/relationships/authors" Target="authors.xml"/><Relationship Id="rId16" Type="http://schemas.openxmlformats.org/officeDocument/2006/relationships/slide" Target="slides/slide12.xml"/><Relationship Id="rId107" Type="http://schemas.openxmlformats.org/officeDocument/2006/relationships/presProps" Target="pres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notesMaster" Target="notesMasters/notesMaster1.xml"/><Relationship Id="rId108"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heme" Target="theme/theme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customschemas.google.com/relationships/presentationmetadata" Target="meta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C5CB-4F77-A376-8CDE77D9E1A2}"/>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C5CB-4F77-A376-8CDE77D9E1A2}"/>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C5CB-4F77-A376-8CDE77D9E1A2}"/>
            </c:ext>
          </c:extLst>
        </c:ser>
        <c:dLbls>
          <c:showLegendKey val="0"/>
          <c:showVal val="0"/>
          <c:showCatName val="0"/>
          <c:showSerName val="0"/>
          <c:showPercent val="0"/>
          <c:showBubbleSize val="0"/>
        </c:dLbls>
        <c:gapWidth val="182"/>
        <c:axId val="964594528"/>
        <c:axId val="145572928"/>
      </c:barChart>
      <c:catAx>
        <c:axId val="9645945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5572928"/>
        <c:crosses val="autoZero"/>
        <c:auto val="1"/>
        <c:lblAlgn val="ctr"/>
        <c:lblOffset val="100"/>
        <c:noMultiLvlLbl val="0"/>
      </c:catAx>
      <c:valAx>
        <c:axId val="1455729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64594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9777AA-CE24-49A6-8527-4750A1D82C2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7A8805D-214F-44F3-B721-EEBC5222007B}">
      <dgm:prSet phldrT="[Text]"/>
      <dgm:spPr>
        <a:solidFill>
          <a:schemeClr val="accent1">
            <a:lumMod val="40000"/>
            <a:lumOff val="60000"/>
          </a:schemeClr>
        </a:solidFill>
      </dgm:spPr>
      <dgm:t>
        <a:bodyPr/>
        <a:lstStyle/>
        <a:p>
          <a:r>
            <a:rPr lang="en-US" b="0" cap="none" spc="0">
              <a:ln w="0"/>
              <a:solidFill>
                <a:schemeClr val="tx1"/>
              </a:solidFill>
              <a:effectLst/>
              <a:latin typeface="Verdana"/>
              <a:ea typeface="Verdana"/>
            </a:rPr>
            <a:t>XX Number of Item</a:t>
          </a:r>
          <a:endParaRPr lang="en-US" b="0" cap="none" spc="0" dirty="0">
            <a:ln w="0"/>
            <a:solidFill>
              <a:schemeClr val="tx1"/>
            </a:solidFill>
            <a:effectLst/>
            <a:latin typeface="Verdana"/>
            <a:ea typeface="Verdana"/>
          </a:endParaRPr>
        </a:p>
      </dgm:t>
    </dgm:pt>
    <dgm:pt modelId="{DC7048EC-026A-42B0-8A68-8D08701E4B9B}" type="parTrans" cxnId="{859AE074-605F-4616-ABF9-B59D1615E14C}">
      <dgm:prSet/>
      <dgm:spPr/>
      <dgm:t>
        <a:bodyPr/>
        <a:lstStyle/>
        <a:p>
          <a:endParaRPr lang="en-US"/>
        </a:p>
      </dgm:t>
    </dgm:pt>
    <dgm:pt modelId="{7CD2D40B-DD21-4483-A6BC-73E214DF67C4}" type="sibTrans" cxnId="{859AE074-605F-4616-ABF9-B59D1615E14C}">
      <dgm:prSet/>
      <dgm:spPr/>
      <dgm:t>
        <a:bodyPr/>
        <a:lstStyle/>
        <a:p>
          <a:endParaRPr lang="en-US"/>
        </a:p>
      </dgm:t>
    </dgm:pt>
    <dgm:pt modelId="{CCDF842B-900A-4F2A-B9DD-F57DC3E7AD9D}">
      <dgm:prSet phldrT="[Text]"/>
      <dgm:spPr>
        <a:solidFill>
          <a:schemeClr val="accent1">
            <a:lumMod val="40000"/>
            <a:lumOff val="60000"/>
          </a:schemeClr>
        </a:solidFill>
        <a:ln w="0">
          <a:solidFill>
            <a:schemeClr val="accent1">
              <a:lumMod val="40000"/>
              <a:lumOff val="60000"/>
            </a:schemeClr>
          </a:solidFill>
        </a:ln>
      </dgm:spPr>
      <dgm:t>
        <a:bodyPr/>
        <a:lstStyle/>
        <a:p>
          <a:r>
            <a:rPr lang="en-US" b="0" cap="none" spc="0" dirty="0">
              <a:ln w="0"/>
              <a:solidFill>
                <a:schemeClr val="tx1"/>
              </a:solidFill>
              <a:effectLst/>
              <a:latin typeface="Verdana"/>
              <a:ea typeface="Verdana"/>
            </a:rPr>
            <a:t>XX Years of Study</a:t>
          </a:r>
        </a:p>
      </dgm:t>
    </dgm:pt>
    <dgm:pt modelId="{A53FEC63-2080-46CE-B799-07DED09A6BB2}" type="parTrans" cxnId="{BD378AFF-5A6A-4DA2-AEB8-8BEA328A0079}">
      <dgm:prSet/>
      <dgm:spPr/>
      <dgm:t>
        <a:bodyPr/>
        <a:lstStyle/>
        <a:p>
          <a:endParaRPr lang="en-US"/>
        </a:p>
      </dgm:t>
    </dgm:pt>
    <dgm:pt modelId="{FB4114CA-2A63-4E20-A2C3-1BF3C01ED2BF}" type="sibTrans" cxnId="{BD378AFF-5A6A-4DA2-AEB8-8BEA328A0079}">
      <dgm:prSet/>
      <dgm:spPr/>
      <dgm:t>
        <a:bodyPr/>
        <a:lstStyle/>
        <a:p>
          <a:endParaRPr lang="en-US"/>
        </a:p>
      </dgm:t>
    </dgm:pt>
    <dgm:pt modelId="{51A70103-7FA8-4D5B-9EAD-498BABABA4CA}">
      <dgm:prSet phldrT="[Text]"/>
      <dgm:spPr>
        <a:solidFill>
          <a:schemeClr val="accent1">
            <a:lumMod val="40000"/>
            <a:lumOff val="60000"/>
          </a:schemeClr>
        </a:solidFill>
      </dgm:spPr>
      <dgm:t>
        <a:bodyPr/>
        <a:lstStyle/>
        <a:p>
          <a:r>
            <a:rPr lang="en-US" b="0" cap="none" spc="0" dirty="0">
              <a:ln w="0"/>
              <a:solidFill>
                <a:schemeClr val="tx1"/>
              </a:solidFill>
              <a:effectLst/>
              <a:latin typeface="Verdana"/>
              <a:ea typeface="Verdana"/>
            </a:rPr>
            <a:t>$$ Dollars Invested</a:t>
          </a:r>
        </a:p>
      </dgm:t>
    </dgm:pt>
    <dgm:pt modelId="{45EA8BA1-5BF0-4290-B944-498AAE5D5D8F}" type="parTrans" cxnId="{BE0DA5FB-9FC0-40C1-A772-D932FD0B412F}">
      <dgm:prSet/>
      <dgm:spPr/>
      <dgm:t>
        <a:bodyPr/>
        <a:lstStyle/>
        <a:p>
          <a:endParaRPr lang="en-US"/>
        </a:p>
      </dgm:t>
    </dgm:pt>
    <dgm:pt modelId="{6CBF70E6-0734-48D7-9914-8D26A2A76416}" type="sibTrans" cxnId="{BE0DA5FB-9FC0-40C1-A772-D932FD0B412F}">
      <dgm:prSet/>
      <dgm:spPr/>
      <dgm:t>
        <a:bodyPr/>
        <a:lstStyle/>
        <a:p>
          <a:endParaRPr lang="en-US"/>
        </a:p>
      </dgm:t>
    </dgm:pt>
    <dgm:pt modelId="{B047FC46-495F-4774-8C99-C49087586C31}" type="pres">
      <dgm:prSet presAssocID="{F99777AA-CE24-49A6-8527-4750A1D82C24}" presName="diagram" presStyleCnt="0">
        <dgm:presLayoutVars>
          <dgm:dir/>
          <dgm:resizeHandles val="exact"/>
        </dgm:presLayoutVars>
      </dgm:prSet>
      <dgm:spPr/>
    </dgm:pt>
    <dgm:pt modelId="{F70D1C39-B815-4DC6-BAA2-E49C0BA11350}" type="pres">
      <dgm:prSet presAssocID="{D7A8805D-214F-44F3-B721-EEBC5222007B}" presName="node" presStyleLbl="node1" presStyleIdx="0" presStyleCnt="3" custScaleY="138403" custLinFactNeighborY="-1517">
        <dgm:presLayoutVars>
          <dgm:bulletEnabled val="1"/>
        </dgm:presLayoutVars>
      </dgm:prSet>
      <dgm:spPr/>
    </dgm:pt>
    <dgm:pt modelId="{371FEC77-6947-4A9A-B778-3DC37DDA04D1}" type="pres">
      <dgm:prSet presAssocID="{7CD2D40B-DD21-4483-A6BC-73E214DF67C4}" presName="sibTrans" presStyleCnt="0"/>
      <dgm:spPr/>
    </dgm:pt>
    <dgm:pt modelId="{F3A4B3B1-27B9-44C1-9D7A-15CBCB8EE390}" type="pres">
      <dgm:prSet presAssocID="{51A70103-7FA8-4D5B-9EAD-498BABABA4CA}" presName="node" presStyleLbl="node1" presStyleIdx="1" presStyleCnt="3" custScaleY="139574">
        <dgm:presLayoutVars>
          <dgm:bulletEnabled val="1"/>
        </dgm:presLayoutVars>
      </dgm:prSet>
      <dgm:spPr/>
    </dgm:pt>
    <dgm:pt modelId="{A7721765-9B4D-4315-BBC3-BE3FC4689B72}" type="pres">
      <dgm:prSet presAssocID="{6CBF70E6-0734-48D7-9914-8D26A2A76416}" presName="sibTrans" presStyleCnt="0"/>
      <dgm:spPr/>
    </dgm:pt>
    <dgm:pt modelId="{2F723801-AF7C-4257-8C9B-3F9E9364CD5A}" type="pres">
      <dgm:prSet presAssocID="{CCDF842B-900A-4F2A-B9DD-F57DC3E7AD9D}" presName="node" presStyleLbl="node1" presStyleIdx="2" presStyleCnt="3" custScaleY="140265">
        <dgm:presLayoutVars>
          <dgm:bulletEnabled val="1"/>
        </dgm:presLayoutVars>
      </dgm:prSet>
      <dgm:spPr/>
    </dgm:pt>
  </dgm:ptLst>
  <dgm:cxnLst>
    <dgm:cxn modelId="{FF22EA33-8027-469C-81E6-1622ED56CB70}" type="presOf" srcId="{F99777AA-CE24-49A6-8527-4750A1D82C24}" destId="{B047FC46-495F-4774-8C99-C49087586C31}" srcOrd="0" destOrd="0" presId="urn:microsoft.com/office/officeart/2005/8/layout/default"/>
    <dgm:cxn modelId="{9AA89F52-A052-4882-9019-2047C9346935}" type="presOf" srcId="{CCDF842B-900A-4F2A-B9DD-F57DC3E7AD9D}" destId="{2F723801-AF7C-4257-8C9B-3F9E9364CD5A}" srcOrd="0" destOrd="0" presId="urn:microsoft.com/office/officeart/2005/8/layout/default"/>
    <dgm:cxn modelId="{859AE074-605F-4616-ABF9-B59D1615E14C}" srcId="{F99777AA-CE24-49A6-8527-4750A1D82C24}" destId="{D7A8805D-214F-44F3-B721-EEBC5222007B}" srcOrd="0" destOrd="0" parTransId="{DC7048EC-026A-42B0-8A68-8D08701E4B9B}" sibTransId="{7CD2D40B-DD21-4483-A6BC-73E214DF67C4}"/>
    <dgm:cxn modelId="{3090E197-0331-4E9A-80E6-9C58E97A7781}" type="presOf" srcId="{51A70103-7FA8-4D5B-9EAD-498BABABA4CA}" destId="{F3A4B3B1-27B9-44C1-9D7A-15CBCB8EE390}" srcOrd="0" destOrd="0" presId="urn:microsoft.com/office/officeart/2005/8/layout/default"/>
    <dgm:cxn modelId="{22D467C3-A29B-4438-86C7-74926682DC17}" type="presOf" srcId="{D7A8805D-214F-44F3-B721-EEBC5222007B}" destId="{F70D1C39-B815-4DC6-BAA2-E49C0BA11350}" srcOrd="0" destOrd="0" presId="urn:microsoft.com/office/officeart/2005/8/layout/default"/>
    <dgm:cxn modelId="{BE0DA5FB-9FC0-40C1-A772-D932FD0B412F}" srcId="{F99777AA-CE24-49A6-8527-4750A1D82C24}" destId="{51A70103-7FA8-4D5B-9EAD-498BABABA4CA}" srcOrd="1" destOrd="0" parTransId="{45EA8BA1-5BF0-4290-B944-498AAE5D5D8F}" sibTransId="{6CBF70E6-0734-48D7-9914-8D26A2A76416}"/>
    <dgm:cxn modelId="{BD378AFF-5A6A-4DA2-AEB8-8BEA328A0079}" srcId="{F99777AA-CE24-49A6-8527-4750A1D82C24}" destId="{CCDF842B-900A-4F2A-B9DD-F57DC3E7AD9D}" srcOrd="2" destOrd="0" parTransId="{A53FEC63-2080-46CE-B799-07DED09A6BB2}" sibTransId="{FB4114CA-2A63-4E20-A2C3-1BF3C01ED2BF}"/>
    <dgm:cxn modelId="{84CE5E66-DF27-4A2B-9951-644CE66587DA}" type="presParOf" srcId="{B047FC46-495F-4774-8C99-C49087586C31}" destId="{F70D1C39-B815-4DC6-BAA2-E49C0BA11350}" srcOrd="0" destOrd="0" presId="urn:microsoft.com/office/officeart/2005/8/layout/default"/>
    <dgm:cxn modelId="{B0499DD2-C88D-4322-A0B6-B5840084F6A7}" type="presParOf" srcId="{B047FC46-495F-4774-8C99-C49087586C31}" destId="{371FEC77-6947-4A9A-B778-3DC37DDA04D1}" srcOrd="1" destOrd="0" presId="urn:microsoft.com/office/officeart/2005/8/layout/default"/>
    <dgm:cxn modelId="{1E91ED51-BAA8-4F13-8F7A-765BE97C52BE}" type="presParOf" srcId="{B047FC46-495F-4774-8C99-C49087586C31}" destId="{F3A4B3B1-27B9-44C1-9D7A-15CBCB8EE390}" srcOrd="2" destOrd="0" presId="urn:microsoft.com/office/officeart/2005/8/layout/default"/>
    <dgm:cxn modelId="{018FC8B3-620A-4326-9B47-2863AECB49F1}" type="presParOf" srcId="{B047FC46-495F-4774-8C99-C49087586C31}" destId="{A7721765-9B4D-4315-BBC3-BE3FC4689B72}" srcOrd="3" destOrd="0" presId="urn:microsoft.com/office/officeart/2005/8/layout/default"/>
    <dgm:cxn modelId="{53E19B0E-CEF8-4E77-8467-C320B109E2E9}" type="presParOf" srcId="{B047FC46-495F-4774-8C99-C49087586C31}" destId="{2F723801-AF7C-4257-8C9B-3F9E9364CD5A}" srcOrd="4" destOrd="0" presId="urn:microsoft.com/office/officeart/2005/8/layout/defaul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0D1C39-B815-4DC6-BAA2-E49C0BA11350}">
      <dsp:nvSpPr>
        <dsp:cNvPr id="0" name=""/>
        <dsp:cNvSpPr/>
      </dsp:nvSpPr>
      <dsp:spPr>
        <a:xfrm>
          <a:off x="0" y="0"/>
          <a:ext cx="3615531" cy="3002402"/>
        </a:xfrm>
        <a:prstGeom prst="rect">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5700" b="0" kern="1200" cap="none" spc="0">
              <a:ln w="0"/>
              <a:solidFill>
                <a:schemeClr val="tx1"/>
              </a:solidFill>
              <a:effectLst/>
              <a:latin typeface="Verdana"/>
              <a:ea typeface="Verdana"/>
            </a:rPr>
            <a:t>XX Number of Item</a:t>
          </a:r>
          <a:endParaRPr lang="en-US" sz="5700" b="0" kern="1200" cap="none" spc="0" dirty="0">
            <a:ln w="0"/>
            <a:solidFill>
              <a:schemeClr val="tx1"/>
            </a:solidFill>
            <a:effectLst/>
            <a:latin typeface="Verdana"/>
            <a:ea typeface="Verdana"/>
          </a:endParaRPr>
        </a:p>
      </dsp:txBody>
      <dsp:txXfrm>
        <a:off x="0" y="0"/>
        <a:ext cx="3615531" cy="3002402"/>
      </dsp:txXfrm>
    </dsp:sp>
    <dsp:sp modelId="{F3A4B3B1-27B9-44C1-9D7A-15CBCB8EE390}">
      <dsp:nvSpPr>
        <dsp:cNvPr id="0" name=""/>
        <dsp:cNvSpPr/>
      </dsp:nvSpPr>
      <dsp:spPr>
        <a:xfrm>
          <a:off x="3977084" y="7496"/>
          <a:ext cx="3615531" cy="3027804"/>
        </a:xfrm>
        <a:prstGeom prst="rect">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5700" b="0" kern="1200" cap="none" spc="0" dirty="0">
              <a:ln w="0"/>
              <a:solidFill>
                <a:schemeClr val="tx1"/>
              </a:solidFill>
              <a:effectLst/>
              <a:latin typeface="Verdana"/>
              <a:ea typeface="Verdana"/>
            </a:rPr>
            <a:t>$$ Dollars Invested</a:t>
          </a:r>
        </a:p>
      </dsp:txBody>
      <dsp:txXfrm>
        <a:off x="3977084" y="7496"/>
        <a:ext cx="3615531" cy="3027804"/>
      </dsp:txXfrm>
    </dsp:sp>
    <dsp:sp modelId="{2F723801-AF7C-4257-8C9B-3F9E9364CD5A}">
      <dsp:nvSpPr>
        <dsp:cNvPr id="0" name=""/>
        <dsp:cNvSpPr/>
      </dsp:nvSpPr>
      <dsp:spPr>
        <a:xfrm>
          <a:off x="7954168" y="1"/>
          <a:ext cx="3615531" cy="3042794"/>
        </a:xfrm>
        <a:prstGeom prst="rect">
          <a:avLst/>
        </a:prstGeom>
        <a:solidFill>
          <a:schemeClr val="accent1">
            <a:lumMod val="40000"/>
            <a:lumOff val="60000"/>
          </a:schemeClr>
        </a:solidFill>
        <a:ln w="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5700" b="0" kern="1200" cap="none" spc="0" dirty="0">
              <a:ln w="0"/>
              <a:solidFill>
                <a:schemeClr val="tx1"/>
              </a:solidFill>
              <a:effectLst/>
              <a:latin typeface="Verdana"/>
              <a:ea typeface="Verdana"/>
            </a:rPr>
            <a:t>XX Years of Study</a:t>
          </a:r>
        </a:p>
      </dsp:txBody>
      <dsp:txXfrm>
        <a:off x="7954168" y="1"/>
        <a:ext cx="3615531" cy="304279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AD4583-8CA8-A763-2533-6860E8B085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9DC9079-9DBF-FC78-1E58-E98954BE48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6D154F-18C1-4C57-AC5C-BFCBEEA22DDC}" type="datetimeFigureOut">
              <a:rPr lang="en-GB" smtClean="0"/>
              <a:t>25/02/2025</a:t>
            </a:fld>
            <a:endParaRPr lang="en-GB"/>
          </a:p>
        </p:txBody>
      </p:sp>
      <p:sp>
        <p:nvSpPr>
          <p:cNvPr id="4" name="Footer Placeholder 3">
            <a:extLst>
              <a:ext uri="{FF2B5EF4-FFF2-40B4-BE49-F238E27FC236}">
                <a16:creationId xmlns:a16="http://schemas.microsoft.com/office/drawing/2014/main" id="{3E5C814A-C597-1B0C-5C59-9861D5CF3A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B6A95E5-BD25-A745-FDD1-FCE24A0E30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91D347-34C9-4EE6-86A6-E9BB284BA1BB}" type="slidenum">
              <a:rPr lang="en-GB" smtClean="0"/>
              <a:t>‹#›</a:t>
            </a:fld>
            <a:endParaRPr lang="en-GB"/>
          </a:p>
        </p:txBody>
      </p:sp>
    </p:spTree>
    <p:extLst>
      <p:ext uri="{BB962C8B-B14F-4D97-AF65-F5344CB8AC3E}">
        <p14:creationId xmlns:p14="http://schemas.microsoft.com/office/powerpoint/2010/main" val="2874339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7810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8" name="Google Shape;848;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845366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2" name="Google Shape;872;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047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a:extLst>
            <a:ext uri="{FF2B5EF4-FFF2-40B4-BE49-F238E27FC236}">
              <a16:creationId xmlns:a16="http://schemas.microsoft.com/office/drawing/2014/main" id="{5AFBB43F-73F5-776F-36E5-2178A6EE33A8}"/>
            </a:ext>
          </a:extLst>
        </p:cNvPr>
        <p:cNvGrpSpPr/>
        <p:nvPr/>
      </p:nvGrpSpPr>
      <p:grpSpPr>
        <a:xfrm>
          <a:off x="0" y="0"/>
          <a:ext cx="0" cy="0"/>
          <a:chOff x="0" y="0"/>
          <a:chExt cx="0" cy="0"/>
        </a:xfrm>
      </p:grpSpPr>
      <p:sp>
        <p:nvSpPr>
          <p:cNvPr id="282" name="Google Shape;282;p21:notes">
            <a:extLst>
              <a:ext uri="{FF2B5EF4-FFF2-40B4-BE49-F238E27FC236}">
                <a16:creationId xmlns:a16="http://schemas.microsoft.com/office/drawing/2014/main" id="{8FB2FE88-A9F0-00D9-8B87-2CF11F9D886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3" name="Google Shape;283;p21:notes">
            <a:extLst>
              <a:ext uri="{FF2B5EF4-FFF2-40B4-BE49-F238E27FC236}">
                <a16:creationId xmlns:a16="http://schemas.microsoft.com/office/drawing/2014/main" id="{15BF32C4-FB9D-974B-342B-19C9E364C79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0286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4" name="Google Shape;27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a:extLst>
            <a:ext uri="{FF2B5EF4-FFF2-40B4-BE49-F238E27FC236}">
              <a16:creationId xmlns:a16="http://schemas.microsoft.com/office/drawing/2014/main" id="{F03D294F-169C-17AD-4430-2E3BFD187928}"/>
            </a:ext>
          </a:extLst>
        </p:cNvPr>
        <p:cNvGrpSpPr/>
        <p:nvPr/>
      </p:nvGrpSpPr>
      <p:grpSpPr>
        <a:xfrm>
          <a:off x="0" y="0"/>
          <a:ext cx="0" cy="0"/>
          <a:chOff x="0" y="0"/>
          <a:chExt cx="0" cy="0"/>
        </a:xfrm>
      </p:grpSpPr>
      <p:sp>
        <p:nvSpPr>
          <p:cNvPr id="282" name="Google Shape;282;p21:notes">
            <a:extLst>
              <a:ext uri="{FF2B5EF4-FFF2-40B4-BE49-F238E27FC236}">
                <a16:creationId xmlns:a16="http://schemas.microsoft.com/office/drawing/2014/main" id="{B0862996-85FF-DD73-BF00-DEF2FB48608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3" name="Google Shape;283;p21:notes">
            <a:extLst>
              <a:ext uri="{FF2B5EF4-FFF2-40B4-BE49-F238E27FC236}">
                <a16:creationId xmlns:a16="http://schemas.microsoft.com/office/drawing/2014/main" id="{E976ECB6-C0D3-44B7-6B06-7A774ECE347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9270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2" name="Google Shape;29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9" name="Google Shape;48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71967697-C81F-5208-1047-EAFBD8205132}"/>
            </a:ext>
          </a:extLst>
        </p:cNvPr>
        <p:cNvGrpSpPr/>
        <p:nvPr/>
      </p:nvGrpSpPr>
      <p:grpSpPr>
        <a:xfrm>
          <a:off x="0" y="0"/>
          <a:ext cx="0" cy="0"/>
          <a:chOff x="0" y="0"/>
          <a:chExt cx="0" cy="0"/>
        </a:xfrm>
      </p:grpSpPr>
      <p:sp>
        <p:nvSpPr>
          <p:cNvPr id="306" name="Google Shape;306;p23:notes">
            <a:extLst>
              <a:ext uri="{FF2B5EF4-FFF2-40B4-BE49-F238E27FC236}">
                <a16:creationId xmlns:a16="http://schemas.microsoft.com/office/drawing/2014/main" id="{070332A5-B2D3-91A0-8AD8-D992B2D9F24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307" name="Google Shape;307;p23:notes">
            <a:extLst>
              <a:ext uri="{FF2B5EF4-FFF2-40B4-BE49-F238E27FC236}">
                <a16:creationId xmlns:a16="http://schemas.microsoft.com/office/drawing/2014/main" id="{BF53088E-25EF-6DED-FE3C-BF8B8E9DA65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301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6" name="Google Shape;17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39" name="Google Shape;839;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3246348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1" name="Google Shape;41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8333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98" name="Google Shape;49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9274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90" name="Google Shape;59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26" name="Google Shape;62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26" name="Google Shape;62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2999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90" name="Google Shape;59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5437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6" name="Google Shape;61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96" name="Google Shape;69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6" name="Google Shape;68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8" name="Google Shape;78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4" name="Google Shape;65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6" name="Google Shape;61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6456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28" name="Google Shape;828;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6" name="Google Shape;856;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7" name="Google Shape;857;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extLst>
      <p:ext uri="{BB962C8B-B14F-4D97-AF65-F5344CB8AC3E}">
        <p14:creationId xmlns:p14="http://schemas.microsoft.com/office/powerpoint/2010/main" val="10646727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9" name="Google Shape;879;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57289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76426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6935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1" name="Google Shape;13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2" name="Google Shape;872;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9" name="Google Shape;879;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5" name="Google Shape;885;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2" name="Google Shape;892;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9" name="Google Shape;839;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8" name="Google Shape;848;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6" name="Google Shape;856;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7" name="Google Shape;857;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39519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03707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1116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18007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94346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43480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1" name="Google Shape;91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11622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11" name="Google Shape;91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73110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11" name="Google Shape;91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44988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1" name="Google Shape;91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6041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1" name="Google Shape;91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42323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1" name="Google Shape;91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9896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Opening Slide">
  <p:cSld name="Opening Slide">
    <p:spTree>
      <p:nvGrpSpPr>
        <p:cNvPr id="1" name="Shape 12"/>
        <p:cNvGrpSpPr/>
        <p:nvPr/>
      </p:nvGrpSpPr>
      <p:grpSpPr>
        <a:xfrm>
          <a:off x="0" y="0"/>
          <a:ext cx="0" cy="0"/>
          <a:chOff x="0" y="0"/>
          <a:chExt cx="0" cy="0"/>
        </a:xfrm>
      </p:grpSpPr>
      <p:sp>
        <p:nvSpPr>
          <p:cNvPr id="13" name="Google Shape;13;p63"/>
          <p:cNvSpPr/>
          <p:nvPr/>
        </p:nvSpPr>
        <p:spPr>
          <a:xfrm>
            <a:off x="8431152" y="-1"/>
            <a:ext cx="1561378" cy="495301"/>
          </a:xfrm>
          <a:custGeom>
            <a:avLst/>
            <a:gdLst/>
            <a:ahLst/>
            <a:cxnLst/>
            <a:rect l="l" t="t" r="r" b="b"/>
            <a:pathLst>
              <a:path w="10000" h="2562" extrusionOk="0">
                <a:moveTo>
                  <a:pt x="0" y="2544"/>
                </a:moveTo>
                <a:lnTo>
                  <a:pt x="914" y="0"/>
                </a:lnTo>
                <a:lnTo>
                  <a:pt x="10000" y="0"/>
                </a:lnTo>
                <a:lnTo>
                  <a:pt x="9050" y="2562"/>
                </a:lnTo>
                <a:lnTo>
                  <a:pt x="0" y="2544"/>
                </a:lnTo>
                <a:close/>
              </a:path>
            </a:pathLst>
          </a:custGeom>
          <a:solidFill>
            <a:srgbClr val="44C5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14" name="Google Shape;14;p63"/>
          <p:cNvSpPr>
            <a:spLocks noGrp="1"/>
          </p:cNvSpPr>
          <p:nvPr>
            <p:ph type="pic" idx="2"/>
          </p:nvPr>
        </p:nvSpPr>
        <p:spPr>
          <a:xfrm>
            <a:off x="0" y="495301"/>
            <a:ext cx="11699875" cy="6362699"/>
          </a:xfrm>
          <a:prstGeom prst="rect">
            <a:avLst/>
          </a:prstGeom>
          <a:noFill/>
          <a:ln>
            <a:noFill/>
          </a:ln>
        </p:spPr>
        <p:txBody>
          <a:bodyPr/>
          <a:lstStyle/>
          <a:p>
            <a:endParaRPr lang="en-US" dirty="0"/>
          </a:p>
        </p:txBody>
      </p:sp>
      <p:sp>
        <p:nvSpPr>
          <p:cNvPr id="15" name="Google Shape;15;p63"/>
          <p:cNvSpPr txBox="1">
            <a:spLocks noGrp="1"/>
          </p:cNvSpPr>
          <p:nvPr>
            <p:ph type="title"/>
          </p:nvPr>
        </p:nvSpPr>
        <p:spPr>
          <a:xfrm>
            <a:off x="709612" y="840658"/>
            <a:ext cx="8093194" cy="2032746"/>
          </a:xfrm>
          <a:prstGeom prst="rect">
            <a:avLst/>
          </a:prstGeom>
          <a:noFill/>
          <a:ln>
            <a:noFill/>
          </a:ln>
        </p:spPr>
        <p:txBody>
          <a:bodyPr spcFirstLastPara="1" wrap="square" lIns="0" tIns="45700" rIns="0" bIns="45700" anchor="t" anchorCtr="0">
            <a:noAutofit/>
          </a:bodyPr>
          <a:lstStyle>
            <a:lvl1pPr lvl="0" algn="l">
              <a:lnSpc>
                <a:spcPct val="90000"/>
              </a:lnSpc>
              <a:spcBef>
                <a:spcPts val="0"/>
              </a:spcBef>
              <a:spcAft>
                <a:spcPts val="0"/>
              </a:spcAft>
              <a:buClr>
                <a:schemeClr val="lt1"/>
              </a:buClr>
              <a:buSzPts val="6800"/>
              <a:buFont typeface="Cambria"/>
              <a:buNone/>
              <a:defRPr sz="6800">
                <a:solidFill>
                  <a:schemeClr val="tx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6" name="Google Shape;16;p63"/>
          <p:cNvSpPr txBox="1">
            <a:spLocks noGrp="1"/>
          </p:cNvSpPr>
          <p:nvPr>
            <p:ph type="subTitle" idx="1" hasCustomPrompt="1"/>
          </p:nvPr>
        </p:nvSpPr>
        <p:spPr>
          <a:xfrm>
            <a:off x="709612" y="3429000"/>
            <a:ext cx="4842776" cy="1304374"/>
          </a:xfrm>
          <a:prstGeom prst="rect">
            <a:avLst/>
          </a:prstGeom>
          <a:noFill/>
          <a:ln>
            <a:noFill/>
          </a:ln>
        </p:spPr>
        <p:txBody>
          <a:bodyPr spcFirstLastPara="1" wrap="square" lIns="0" tIns="45700" rIns="0" bIns="45700" anchor="t" anchorCtr="0">
            <a:noAutofit/>
          </a:bodyPr>
          <a:lstStyle>
            <a:lvl1pPr marL="0" lvl="0" indent="0" algn="l">
              <a:lnSpc>
                <a:spcPct val="100000"/>
              </a:lnSpc>
              <a:spcBef>
                <a:spcPts val="0"/>
              </a:spcBef>
              <a:spcAft>
                <a:spcPts val="0"/>
              </a:spcAft>
              <a:buSzPts val="1000"/>
              <a:buNone/>
              <a:defRPr sz="2000">
                <a:solidFill>
                  <a:schemeClr val="tx1"/>
                </a:solidFill>
              </a:defRPr>
            </a:lvl1pPr>
            <a:lvl2pPr lvl="1" algn="l">
              <a:lnSpc>
                <a:spcPct val="100000"/>
              </a:lnSpc>
              <a:spcBef>
                <a:spcPts val="800"/>
              </a:spcBef>
              <a:spcAft>
                <a:spcPts val="0"/>
              </a:spcAft>
              <a:buSzPts val="1800"/>
              <a:buChar char="•"/>
              <a:defRPr/>
            </a:lvl2pPr>
            <a:lvl3pPr lvl="2" algn="l">
              <a:lnSpc>
                <a:spcPct val="100000"/>
              </a:lnSpc>
              <a:spcBef>
                <a:spcPts val="800"/>
              </a:spcBef>
              <a:spcAft>
                <a:spcPts val="0"/>
              </a:spcAft>
              <a:buSzPts val="1800"/>
              <a:buChar char="•"/>
              <a:defRPr/>
            </a:lvl3pPr>
            <a:lvl4pPr lvl="3" algn="l">
              <a:lnSpc>
                <a:spcPct val="100000"/>
              </a:lnSpc>
              <a:spcBef>
                <a:spcPts val="800"/>
              </a:spcBef>
              <a:spcAft>
                <a:spcPts val="0"/>
              </a:spcAft>
              <a:buClr>
                <a:schemeClr val="dk1"/>
              </a:buClr>
              <a:buSzPts val="1800"/>
              <a:buChar char="•"/>
              <a:defRPr/>
            </a:lvl4pPr>
            <a:lvl5pPr lvl="4" algn="l">
              <a:lnSpc>
                <a:spcPct val="100000"/>
              </a:lnSpc>
              <a:spcBef>
                <a:spcPts val="800"/>
              </a:spcBef>
              <a:spcAft>
                <a:spcPts val="0"/>
              </a:spcAft>
              <a:buClr>
                <a:schemeClr val="dk1"/>
              </a:buClr>
              <a:buSzPts val="1800"/>
              <a:buChar char="•"/>
              <a:defRPr/>
            </a:lvl5pPr>
            <a:lvl6pPr lvl="5" algn="l">
              <a:lnSpc>
                <a:spcPct val="90000"/>
              </a:lnSpc>
              <a:spcBef>
                <a:spcPts val="8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r>
              <a:rPr lang="en-GB" dirty="0"/>
              <a:t>MONTH XX, YEAR</a:t>
            </a:r>
          </a:p>
          <a:p>
            <a:endParaRPr lang="en-GB" dirty="0"/>
          </a:p>
          <a:p>
            <a:r>
              <a:rPr lang="en-GB" dirty="0"/>
              <a:t>Presenter Name (if relevant)</a:t>
            </a:r>
          </a:p>
          <a:p>
            <a:r>
              <a:rPr lang="en-GB" dirty="0"/>
              <a:t>Location (if relevant)</a:t>
            </a:r>
          </a:p>
        </p:txBody>
      </p:sp>
      <p:pic>
        <p:nvPicPr>
          <p:cNvPr id="17" name="Google Shape;17;p6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09612" y="5353681"/>
            <a:ext cx="2210027" cy="884011"/>
          </a:xfrm>
          <a:prstGeom prst="rect">
            <a:avLst/>
          </a:prstGeom>
          <a:noFill/>
          <a:ln>
            <a:noFill/>
          </a:ln>
        </p:spPr>
      </p:pic>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arge Content Slide" preserve="1" userDrawn="1">
  <p:cSld name="Table w/ Text">
    <p:spTree>
      <p:nvGrpSpPr>
        <p:cNvPr id="1" name="Shape 18"/>
        <p:cNvGrpSpPr/>
        <p:nvPr/>
      </p:nvGrpSpPr>
      <p:grpSpPr>
        <a:xfrm>
          <a:off x="0" y="0"/>
          <a:ext cx="0" cy="0"/>
          <a:chOff x="0" y="0"/>
          <a:chExt cx="0" cy="0"/>
        </a:xfrm>
      </p:grpSpPr>
      <p:sp>
        <p:nvSpPr>
          <p:cNvPr id="21" name="Google Shape;21;p64"/>
          <p:cNvSpPr/>
          <p:nvPr/>
        </p:nvSpPr>
        <p:spPr>
          <a:xfrm>
            <a:off x="0" y="6757277"/>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2" name="Footer Placeholder 13">
            <a:extLst>
              <a:ext uri="{FF2B5EF4-FFF2-40B4-BE49-F238E27FC236}">
                <a16:creationId xmlns:a16="http://schemas.microsoft.com/office/drawing/2014/main" id="{E91125F8-63C6-DCFA-A589-CE4369694671}"/>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dirty="0"/>
          </a:p>
        </p:txBody>
      </p:sp>
      <p:sp>
        <p:nvSpPr>
          <p:cNvPr id="6" name="Table Placeholder 5">
            <a:extLst>
              <a:ext uri="{FF2B5EF4-FFF2-40B4-BE49-F238E27FC236}">
                <a16:creationId xmlns:a16="http://schemas.microsoft.com/office/drawing/2014/main" id="{725C1F1C-722A-61E2-98E4-9A6C7FDA4623}"/>
              </a:ext>
            </a:extLst>
          </p:cNvPr>
          <p:cNvSpPr>
            <a:spLocks noGrp="1"/>
          </p:cNvSpPr>
          <p:nvPr>
            <p:ph type="tbl" sz="quarter" idx="10"/>
          </p:nvPr>
        </p:nvSpPr>
        <p:spPr>
          <a:xfrm>
            <a:off x="709613" y="1587500"/>
            <a:ext cx="6884987" cy="3848100"/>
          </a:xfrm>
        </p:spPr>
        <p:txBody>
          <a:bodyPr anchor="ctr" anchorCtr="0"/>
          <a:lstStyle>
            <a:lvl1pPr algn="ctr">
              <a:defRPr/>
            </a:lvl1pPr>
          </a:lstStyle>
          <a:p>
            <a:endParaRPr lang="en-US"/>
          </a:p>
        </p:txBody>
      </p:sp>
      <p:sp>
        <p:nvSpPr>
          <p:cNvPr id="5" name="Title 4">
            <a:extLst>
              <a:ext uri="{FF2B5EF4-FFF2-40B4-BE49-F238E27FC236}">
                <a16:creationId xmlns:a16="http://schemas.microsoft.com/office/drawing/2014/main" id="{16EC30D3-9A0A-0311-E5CB-B2AF56CA7F7B}"/>
              </a:ext>
            </a:extLst>
          </p:cNvPr>
          <p:cNvSpPr>
            <a:spLocks noGrp="1"/>
          </p:cNvSpPr>
          <p:nvPr>
            <p:ph type="title" hasCustomPrompt="1"/>
          </p:nvPr>
        </p:nvSpPr>
        <p:spPr/>
        <p:txBody>
          <a:bodyPr/>
          <a:lstStyle/>
          <a:p>
            <a:r>
              <a:rPr lang="en-US" dirty="0"/>
              <a:t>Click to edit title style</a:t>
            </a:r>
          </a:p>
        </p:txBody>
      </p:sp>
      <p:sp>
        <p:nvSpPr>
          <p:cNvPr id="8" name="Text Placeholder 7">
            <a:extLst>
              <a:ext uri="{FF2B5EF4-FFF2-40B4-BE49-F238E27FC236}">
                <a16:creationId xmlns:a16="http://schemas.microsoft.com/office/drawing/2014/main" id="{0FB80192-0674-8B9E-896F-A420908B1CF0}"/>
              </a:ext>
            </a:extLst>
          </p:cNvPr>
          <p:cNvSpPr>
            <a:spLocks noGrp="1"/>
          </p:cNvSpPr>
          <p:nvPr>
            <p:ph type="body" sz="quarter" idx="12"/>
          </p:nvPr>
        </p:nvSpPr>
        <p:spPr>
          <a:xfrm>
            <a:off x="7962900" y="1587500"/>
            <a:ext cx="4229100" cy="3822700"/>
          </a:xfrm>
          <a:solidFill>
            <a:schemeClr val="accent5"/>
          </a:solidFill>
        </p:spPr>
        <p:txBody>
          <a:bodyPr lIns="274320" rIns="640080" anchor="ctr"/>
          <a:lstStyle>
            <a:lvl2pPr>
              <a:buClrTx/>
              <a:defRPr/>
            </a:lvl2pPr>
            <a:lvl3pPr>
              <a:buClrTx/>
              <a:defRPr/>
            </a:lvl3pPr>
            <a:lvl4pPr>
              <a:buClrTx/>
              <a:defRPr/>
            </a:lvl4pPr>
            <a:lvl5pPr>
              <a:buClrTx/>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391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arge Content Slide" preserve="1" userDrawn="1">
  <p:cSld name="Chart w/ Text">
    <p:spTree>
      <p:nvGrpSpPr>
        <p:cNvPr id="1" name="Shape 18"/>
        <p:cNvGrpSpPr/>
        <p:nvPr/>
      </p:nvGrpSpPr>
      <p:grpSpPr>
        <a:xfrm>
          <a:off x="0" y="0"/>
          <a:ext cx="0" cy="0"/>
          <a:chOff x="0" y="0"/>
          <a:chExt cx="0" cy="0"/>
        </a:xfrm>
      </p:grpSpPr>
      <p:sp>
        <p:nvSpPr>
          <p:cNvPr id="21" name="Google Shape;21;p64"/>
          <p:cNvSpPr/>
          <p:nvPr/>
        </p:nvSpPr>
        <p:spPr>
          <a:xfrm>
            <a:off x="0" y="6767910"/>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2" name="Footer Placeholder 13">
            <a:extLst>
              <a:ext uri="{FF2B5EF4-FFF2-40B4-BE49-F238E27FC236}">
                <a16:creationId xmlns:a16="http://schemas.microsoft.com/office/drawing/2014/main" id="{E91125F8-63C6-DCFA-A589-CE4369694671}"/>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dirty="0"/>
          </a:p>
        </p:txBody>
      </p:sp>
      <p:sp>
        <p:nvSpPr>
          <p:cNvPr id="5" name="Chart Placeholder 4">
            <a:extLst>
              <a:ext uri="{FF2B5EF4-FFF2-40B4-BE49-F238E27FC236}">
                <a16:creationId xmlns:a16="http://schemas.microsoft.com/office/drawing/2014/main" id="{9B62540E-1B0D-00E1-7CBE-7BD1CA2CAAB8}"/>
              </a:ext>
            </a:extLst>
          </p:cNvPr>
          <p:cNvSpPr>
            <a:spLocks noGrp="1"/>
          </p:cNvSpPr>
          <p:nvPr>
            <p:ph type="chart" sz="quarter" idx="12"/>
          </p:nvPr>
        </p:nvSpPr>
        <p:spPr>
          <a:xfrm>
            <a:off x="709613" y="1587500"/>
            <a:ext cx="6884987" cy="3848100"/>
          </a:xfrm>
        </p:spPr>
        <p:txBody>
          <a:bodyPr anchor="ctr" anchorCtr="0"/>
          <a:lstStyle>
            <a:lvl1pPr algn="ctr">
              <a:defRPr/>
            </a:lvl1pPr>
          </a:lstStyle>
          <a:p>
            <a:endParaRPr lang="en-US"/>
          </a:p>
        </p:txBody>
      </p:sp>
      <p:sp>
        <p:nvSpPr>
          <p:cNvPr id="6" name="Title 5">
            <a:extLst>
              <a:ext uri="{FF2B5EF4-FFF2-40B4-BE49-F238E27FC236}">
                <a16:creationId xmlns:a16="http://schemas.microsoft.com/office/drawing/2014/main" id="{7BA5CED8-31DC-DB1F-0428-5BED23E4B565}"/>
              </a:ext>
            </a:extLst>
          </p:cNvPr>
          <p:cNvSpPr>
            <a:spLocks noGrp="1"/>
          </p:cNvSpPr>
          <p:nvPr>
            <p:ph type="title" hasCustomPrompt="1"/>
          </p:nvPr>
        </p:nvSpPr>
        <p:spPr/>
        <p:txBody>
          <a:bodyPr/>
          <a:lstStyle/>
          <a:p>
            <a:r>
              <a:rPr lang="en-US" dirty="0"/>
              <a:t>Click to edit title style</a:t>
            </a:r>
          </a:p>
        </p:txBody>
      </p:sp>
      <p:sp>
        <p:nvSpPr>
          <p:cNvPr id="7" name="Text Placeholder 7">
            <a:extLst>
              <a:ext uri="{FF2B5EF4-FFF2-40B4-BE49-F238E27FC236}">
                <a16:creationId xmlns:a16="http://schemas.microsoft.com/office/drawing/2014/main" id="{15A60A89-960B-07F5-B4E1-FED10B9294BB}"/>
              </a:ext>
            </a:extLst>
          </p:cNvPr>
          <p:cNvSpPr>
            <a:spLocks noGrp="1"/>
          </p:cNvSpPr>
          <p:nvPr>
            <p:ph type="body" sz="quarter" idx="13"/>
          </p:nvPr>
        </p:nvSpPr>
        <p:spPr>
          <a:xfrm>
            <a:off x="7962900" y="1587500"/>
            <a:ext cx="4229100" cy="3822700"/>
          </a:xfrm>
          <a:solidFill>
            <a:schemeClr val="accent5"/>
          </a:solidFill>
        </p:spPr>
        <p:txBody>
          <a:bodyPr lIns="274320" rIns="640080" anchor="ctr"/>
          <a:lstStyle>
            <a:lvl2pPr>
              <a:buClrTx/>
              <a:defRPr/>
            </a:lvl2pPr>
            <a:lvl3pPr>
              <a:buClrTx/>
              <a:defRPr/>
            </a:lvl3pPr>
            <a:lvl4pPr>
              <a:buClrTx/>
              <a:defRPr/>
            </a:lvl4pPr>
            <a:lvl5pPr>
              <a:buClrTx/>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0180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arge Content Slide" preserve="1" userDrawn="1">
  <p:cSld name="Image with Resource Attribution">
    <p:spTree>
      <p:nvGrpSpPr>
        <p:cNvPr id="1" name="Shape 18"/>
        <p:cNvGrpSpPr/>
        <p:nvPr/>
      </p:nvGrpSpPr>
      <p:grpSpPr>
        <a:xfrm>
          <a:off x="0" y="0"/>
          <a:ext cx="0" cy="0"/>
          <a:chOff x="0" y="0"/>
          <a:chExt cx="0" cy="0"/>
        </a:xfrm>
      </p:grpSpPr>
      <p:sp>
        <p:nvSpPr>
          <p:cNvPr id="21" name="Google Shape;21;p64"/>
          <p:cNvSpPr/>
          <p:nvPr/>
        </p:nvSpPr>
        <p:spPr>
          <a:xfrm>
            <a:off x="0" y="6757277"/>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6" name="Picture Placeholder 5">
            <a:extLst>
              <a:ext uri="{FF2B5EF4-FFF2-40B4-BE49-F238E27FC236}">
                <a16:creationId xmlns:a16="http://schemas.microsoft.com/office/drawing/2014/main" id="{76D4A3CF-05CC-3CCB-59F9-A2E94F16317C}"/>
              </a:ext>
            </a:extLst>
          </p:cNvPr>
          <p:cNvSpPr>
            <a:spLocks noGrp="1"/>
          </p:cNvSpPr>
          <p:nvPr>
            <p:ph type="pic" sz="quarter" idx="13"/>
          </p:nvPr>
        </p:nvSpPr>
        <p:spPr>
          <a:xfrm>
            <a:off x="709612" y="1587500"/>
            <a:ext cx="10771187" cy="3848100"/>
          </a:xfrm>
        </p:spPr>
        <p:txBody>
          <a:bodyPr/>
          <a:lstStyle/>
          <a:p>
            <a:endParaRPr lang="en-US"/>
          </a:p>
        </p:txBody>
      </p:sp>
      <p:sp>
        <p:nvSpPr>
          <p:cNvPr id="4" name="Title 3">
            <a:extLst>
              <a:ext uri="{FF2B5EF4-FFF2-40B4-BE49-F238E27FC236}">
                <a16:creationId xmlns:a16="http://schemas.microsoft.com/office/drawing/2014/main" id="{41DAC195-70A3-9E95-2EC9-B95DFA8F98FF}"/>
              </a:ext>
            </a:extLst>
          </p:cNvPr>
          <p:cNvSpPr>
            <a:spLocks noGrp="1"/>
          </p:cNvSpPr>
          <p:nvPr>
            <p:ph type="title" hasCustomPrompt="1"/>
          </p:nvPr>
        </p:nvSpPr>
        <p:spPr/>
        <p:txBody>
          <a:bodyPr/>
          <a:lstStyle/>
          <a:p>
            <a:r>
              <a:rPr lang="en-US" dirty="0"/>
              <a:t>Click to edit title style</a:t>
            </a:r>
          </a:p>
        </p:txBody>
      </p:sp>
      <p:sp>
        <p:nvSpPr>
          <p:cNvPr id="5" name="Footer Placeholder 13">
            <a:extLst>
              <a:ext uri="{FF2B5EF4-FFF2-40B4-BE49-F238E27FC236}">
                <a16:creationId xmlns:a16="http://schemas.microsoft.com/office/drawing/2014/main" id="{FD241C3C-447C-9732-3493-EE31EEC1174D}"/>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4190004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FFAR Vision Slide" userDrawn="1">
  <p:cSld name="FFAR Vision Slide">
    <p:spTree>
      <p:nvGrpSpPr>
        <p:cNvPr id="1" name="Shape 29"/>
        <p:cNvGrpSpPr/>
        <p:nvPr/>
      </p:nvGrpSpPr>
      <p:grpSpPr>
        <a:xfrm>
          <a:off x="0" y="0"/>
          <a:ext cx="0" cy="0"/>
          <a:chOff x="0" y="0"/>
          <a:chExt cx="0" cy="0"/>
        </a:xfrm>
      </p:grpSpPr>
      <p:sp>
        <p:nvSpPr>
          <p:cNvPr id="6" name="Freeform: Shape 5">
            <a:extLst>
              <a:ext uri="{FF2B5EF4-FFF2-40B4-BE49-F238E27FC236}">
                <a16:creationId xmlns:a16="http://schemas.microsoft.com/office/drawing/2014/main" id="{621CD295-CD89-F683-5B08-D7EFC343FA67}"/>
              </a:ext>
            </a:extLst>
          </p:cNvPr>
          <p:cNvSpPr/>
          <p:nvPr userDrawn="1"/>
        </p:nvSpPr>
        <p:spPr>
          <a:xfrm>
            <a:off x="4586" y="-2144"/>
            <a:ext cx="3429015" cy="6860144"/>
          </a:xfrm>
          <a:custGeom>
            <a:avLst/>
            <a:gdLst>
              <a:gd name="connsiteX0" fmla="*/ 2037423 w 3429015"/>
              <a:gd name="connsiteY0" fmla="*/ 0 h 6860144"/>
              <a:gd name="connsiteX1" fmla="*/ 3429015 w 3429015"/>
              <a:gd name="connsiteY1" fmla="*/ 0 h 6860144"/>
              <a:gd name="connsiteX2" fmla="*/ 1338585 w 3429015"/>
              <a:gd name="connsiteY2" fmla="*/ 6860113 h 6860144"/>
              <a:gd name="connsiteX3" fmla="*/ 1335888 w 3429015"/>
              <a:gd name="connsiteY3" fmla="*/ 6860144 h 6860144"/>
              <a:gd name="connsiteX4" fmla="*/ 0 w 3429015"/>
              <a:gd name="connsiteY4" fmla="*/ 6860144 h 686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15" h="6860144">
                <a:moveTo>
                  <a:pt x="2037423" y="0"/>
                </a:moveTo>
                <a:lnTo>
                  <a:pt x="3429015" y="0"/>
                </a:lnTo>
                <a:lnTo>
                  <a:pt x="1338585" y="6860113"/>
                </a:lnTo>
                <a:lnTo>
                  <a:pt x="1335888" y="6860144"/>
                </a:lnTo>
                <a:lnTo>
                  <a:pt x="0" y="6860144"/>
                </a:lnTo>
                <a:close/>
              </a:path>
            </a:pathLst>
          </a:custGeom>
          <a:solidFill>
            <a:schemeClr val="accent1"/>
          </a:solidFill>
          <a:ln>
            <a:noFill/>
          </a:ln>
        </p:spPr>
        <p:txBody>
          <a:bodyPr spcFirstLastPara="1" wrap="square" lIns="91425" tIns="45700" rIns="91425" bIns="45700" anchor="ctr" anchorCtr="0">
            <a:noAutofit/>
          </a:bodyPr>
          <a:lstStyle/>
          <a:p>
            <a:pPr marL="0" lvl="0" indent="0" algn="ctr">
              <a:buNone/>
            </a:pPr>
            <a:endParaRPr sz="1800">
              <a:solidFill>
                <a:schemeClr val="lt1"/>
              </a:solidFill>
              <a:latin typeface="Verdana"/>
              <a:ea typeface="Verdana"/>
              <a:cs typeface="Verdana"/>
              <a:sym typeface="Verdana"/>
            </a:endParaRPr>
          </a:p>
        </p:txBody>
      </p:sp>
      <p:sp>
        <p:nvSpPr>
          <p:cNvPr id="31" name="Google Shape;31;p66"/>
          <p:cNvSpPr>
            <a:spLocks noGrp="1"/>
          </p:cNvSpPr>
          <p:nvPr>
            <p:ph type="pic" idx="2"/>
          </p:nvPr>
        </p:nvSpPr>
        <p:spPr>
          <a:xfrm>
            <a:off x="705027" y="504825"/>
            <a:ext cx="11482387" cy="6353175"/>
          </a:xfrm>
          <a:prstGeom prst="rect">
            <a:avLst/>
          </a:prstGeom>
          <a:noFill/>
          <a:ln>
            <a:noFill/>
          </a:ln>
        </p:spPr>
        <p:txBody>
          <a:bodyPr anchor="ctr" anchorCtr="0"/>
          <a:lstStyle>
            <a:lvl1pPr algn="ctr">
              <a:defRPr/>
            </a:lvl1pPr>
          </a:lstStyle>
          <a:p>
            <a:endParaRPr lang="en-US" dirty="0"/>
          </a:p>
        </p:txBody>
      </p:sp>
      <p:sp>
        <p:nvSpPr>
          <p:cNvPr id="11" name="Google Shape;27;p65">
            <a:extLst>
              <a:ext uri="{FF2B5EF4-FFF2-40B4-BE49-F238E27FC236}">
                <a16:creationId xmlns:a16="http://schemas.microsoft.com/office/drawing/2014/main" id="{9BB45FC4-8D04-DD5B-AC4F-D0EA0E013135}"/>
              </a:ext>
            </a:extLst>
          </p:cNvPr>
          <p:cNvSpPr txBox="1">
            <a:spLocks noGrp="1"/>
          </p:cNvSpPr>
          <p:nvPr>
            <p:ph type="ctrTitle"/>
          </p:nvPr>
        </p:nvSpPr>
        <p:spPr>
          <a:xfrm>
            <a:off x="1440902" y="1003517"/>
            <a:ext cx="7200931" cy="2128441"/>
          </a:xfrm>
          <a:prstGeom prst="rect">
            <a:avLst/>
          </a:prstGeom>
          <a:noFill/>
          <a:ln>
            <a:noFill/>
          </a:ln>
        </p:spPr>
        <p:txBody>
          <a:bodyPr spcFirstLastPara="1" wrap="square" lIns="0" tIns="45700" rIns="0" bIns="45700" anchor="b" anchorCtr="0">
            <a:noAutofit/>
          </a:bodyPr>
          <a:lstStyle>
            <a:lvl1pPr lvl="0" algn="l">
              <a:lnSpc>
                <a:spcPct val="100000"/>
              </a:lnSpc>
              <a:spcBef>
                <a:spcPts val="0"/>
              </a:spcBef>
              <a:spcAft>
                <a:spcPts val="0"/>
              </a:spcAft>
              <a:buClr>
                <a:schemeClr val="lt1"/>
              </a:buClr>
              <a:buSzPts val="6800"/>
              <a:buFont typeface="Cambria"/>
              <a:buNone/>
              <a:defRPr sz="6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2" name="Text Placeholder 9">
            <a:extLst>
              <a:ext uri="{FF2B5EF4-FFF2-40B4-BE49-F238E27FC236}">
                <a16:creationId xmlns:a16="http://schemas.microsoft.com/office/drawing/2014/main" id="{EB97F603-A421-70D1-55BA-E29E8B55F510}"/>
              </a:ext>
            </a:extLst>
          </p:cNvPr>
          <p:cNvSpPr>
            <a:spLocks noGrp="1"/>
          </p:cNvSpPr>
          <p:nvPr>
            <p:ph type="body" sz="quarter" idx="10"/>
          </p:nvPr>
        </p:nvSpPr>
        <p:spPr>
          <a:xfrm>
            <a:off x="1440902" y="3272910"/>
            <a:ext cx="7200931" cy="490099"/>
          </a:xfrm>
        </p:spPr>
        <p:txBody>
          <a:bodyPr>
            <a:noAutofit/>
          </a:bodyPr>
          <a:lstStyle>
            <a:lvl1pPr>
              <a:lnSpc>
                <a:spcPct val="140000"/>
              </a:lnSpc>
              <a:defRPr sz="1800">
                <a:solidFill>
                  <a:schemeClr val="bg1"/>
                </a:solidFill>
              </a:defRPr>
            </a:lvl1pPr>
            <a:lvl2pPr>
              <a:buClr>
                <a:schemeClr val="accent1"/>
              </a:buClr>
              <a:defRPr sz="1600">
                <a:solidFill>
                  <a:schemeClr val="bg1"/>
                </a:solidFill>
              </a:defRPr>
            </a:lvl2pPr>
            <a:lvl3pPr>
              <a:buClr>
                <a:schemeClr val="accent1"/>
              </a:buClr>
              <a:defRPr sz="1400">
                <a:solidFill>
                  <a:schemeClr val="bg1"/>
                </a:solidFill>
              </a:defRPr>
            </a:lvl3pPr>
            <a:lvl4pPr>
              <a:buClr>
                <a:schemeClr val="accent1"/>
              </a:buClr>
              <a:defRPr sz="1200">
                <a:solidFill>
                  <a:schemeClr val="bg1"/>
                </a:solidFill>
              </a:defRPr>
            </a:lvl4pPr>
            <a:lvl5pPr>
              <a:buClr>
                <a:schemeClr val="accent1"/>
              </a:buClr>
              <a:defRPr sz="1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FFAR Mission Slide" userDrawn="1">
  <p:cSld name="FFAR Mission Slide">
    <p:spTree>
      <p:nvGrpSpPr>
        <p:cNvPr id="1" name="Shape 24"/>
        <p:cNvGrpSpPr/>
        <p:nvPr/>
      </p:nvGrpSpPr>
      <p:grpSpPr>
        <a:xfrm>
          <a:off x="0" y="0"/>
          <a:ext cx="0" cy="0"/>
          <a:chOff x="0" y="0"/>
          <a:chExt cx="0" cy="0"/>
        </a:xfrm>
      </p:grpSpPr>
      <p:sp>
        <p:nvSpPr>
          <p:cNvPr id="6" name="Freeform: Shape 5">
            <a:extLst>
              <a:ext uri="{FF2B5EF4-FFF2-40B4-BE49-F238E27FC236}">
                <a16:creationId xmlns:a16="http://schemas.microsoft.com/office/drawing/2014/main" id="{B900B0BF-3CCE-0057-EDAA-60308C701B8F}"/>
              </a:ext>
            </a:extLst>
          </p:cNvPr>
          <p:cNvSpPr/>
          <p:nvPr/>
        </p:nvSpPr>
        <p:spPr>
          <a:xfrm>
            <a:off x="4586" y="-2144"/>
            <a:ext cx="3429015" cy="6860144"/>
          </a:xfrm>
          <a:custGeom>
            <a:avLst/>
            <a:gdLst>
              <a:gd name="connsiteX0" fmla="*/ 2037423 w 3429015"/>
              <a:gd name="connsiteY0" fmla="*/ 0 h 6860144"/>
              <a:gd name="connsiteX1" fmla="*/ 3429015 w 3429015"/>
              <a:gd name="connsiteY1" fmla="*/ 0 h 6860144"/>
              <a:gd name="connsiteX2" fmla="*/ 1338585 w 3429015"/>
              <a:gd name="connsiteY2" fmla="*/ 6860113 h 6860144"/>
              <a:gd name="connsiteX3" fmla="*/ 1335888 w 3429015"/>
              <a:gd name="connsiteY3" fmla="*/ 6860144 h 6860144"/>
              <a:gd name="connsiteX4" fmla="*/ 0 w 3429015"/>
              <a:gd name="connsiteY4" fmla="*/ 6860144 h 686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15" h="6860144">
                <a:moveTo>
                  <a:pt x="2037423" y="0"/>
                </a:moveTo>
                <a:lnTo>
                  <a:pt x="3429015" y="0"/>
                </a:lnTo>
                <a:lnTo>
                  <a:pt x="1338585" y="6860113"/>
                </a:lnTo>
                <a:lnTo>
                  <a:pt x="1335888" y="6860144"/>
                </a:lnTo>
                <a:lnTo>
                  <a:pt x="0" y="6860144"/>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2" name="Google Shape;31;p66">
            <a:extLst>
              <a:ext uri="{FF2B5EF4-FFF2-40B4-BE49-F238E27FC236}">
                <a16:creationId xmlns:a16="http://schemas.microsoft.com/office/drawing/2014/main" id="{6B94484B-EB68-B20E-BE51-513173EC5466}"/>
              </a:ext>
            </a:extLst>
          </p:cNvPr>
          <p:cNvSpPr>
            <a:spLocks noGrp="1"/>
          </p:cNvSpPr>
          <p:nvPr>
            <p:ph type="pic" idx="2"/>
          </p:nvPr>
        </p:nvSpPr>
        <p:spPr>
          <a:xfrm>
            <a:off x="705027" y="504825"/>
            <a:ext cx="11482387" cy="6353175"/>
          </a:xfrm>
          <a:prstGeom prst="rect">
            <a:avLst/>
          </a:prstGeom>
          <a:noFill/>
          <a:ln>
            <a:noFill/>
          </a:ln>
        </p:spPr>
        <p:txBody>
          <a:bodyPr anchor="ctr" anchorCtr="0"/>
          <a:lstStyle>
            <a:lvl1pPr algn="ctr">
              <a:defRPr/>
            </a:lvl1pPr>
          </a:lstStyle>
          <a:p>
            <a:endParaRPr lang="en-US" dirty="0"/>
          </a:p>
        </p:txBody>
      </p:sp>
      <p:sp>
        <p:nvSpPr>
          <p:cNvPr id="5" name="Google Shape;27;p65">
            <a:extLst>
              <a:ext uri="{FF2B5EF4-FFF2-40B4-BE49-F238E27FC236}">
                <a16:creationId xmlns:a16="http://schemas.microsoft.com/office/drawing/2014/main" id="{DA6BC42E-71E6-AD61-BE9B-6915C2717214}"/>
              </a:ext>
            </a:extLst>
          </p:cNvPr>
          <p:cNvSpPr txBox="1">
            <a:spLocks noGrp="1"/>
          </p:cNvSpPr>
          <p:nvPr>
            <p:ph type="ctrTitle"/>
          </p:nvPr>
        </p:nvSpPr>
        <p:spPr>
          <a:xfrm>
            <a:off x="1440902" y="1003517"/>
            <a:ext cx="7200931" cy="2128441"/>
          </a:xfrm>
          <a:prstGeom prst="rect">
            <a:avLst/>
          </a:prstGeom>
          <a:noFill/>
          <a:ln>
            <a:noFill/>
          </a:ln>
        </p:spPr>
        <p:txBody>
          <a:bodyPr spcFirstLastPara="1" wrap="square" lIns="0" tIns="45700" rIns="0" bIns="45700" anchor="b" anchorCtr="0">
            <a:noAutofit/>
          </a:bodyPr>
          <a:lstStyle>
            <a:lvl1pPr lvl="0" algn="l">
              <a:lnSpc>
                <a:spcPct val="100000"/>
              </a:lnSpc>
              <a:spcBef>
                <a:spcPts val="0"/>
              </a:spcBef>
              <a:spcAft>
                <a:spcPts val="0"/>
              </a:spcAft>
              <a:buClr>
                <a:schemeClr val="lt1"/>
              </a:buClr>
              <a:buSzPts val="6800"/>
              <a:buFont typeface="Cambria"/>
              <a:buNone/>
              <a:defRPr sz="6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0" name="Text Placeholder 9">
            <a:extLst>
              <a:ext uri="{FF2B5EF4-FFF2-40B4-BE49-F238E27FC236}">
                <a16:creationId xmlns:a16="http://schemas.microsoft.com/office/drawing/2014/main" id="{68590204-10C0-54FF-EAF6-9E94CD0B237F}"/>
              </a:ext>
            </a:extLst>
          </p:cNvPr>
          <p:cNvSpPr>
            <a:spLocks noGrp="1"/>
          </p:cNvSpPr>
          <p:nvPr>
            <p:ph type="body" sz="quarter" idx="10"/>
          </p:nvPr>
        </p:nvSpPr>
        <p:spPr>
          <a:xfrm>
            <a:off x="1440902" y="3272910"/>
            <a:ext cx="7200931" cy="490099"/>
          </a:xfrm>
        </p:spPr>
        <p:txBody>
          <a:bodyPr>
            <a:noAutofit/>
          </a:bodyPr>
          <a:lstStyle>
            <a:lvl1pPr>
              <a:lnSpc>
                <a:spcPct val="140000"/>
              </a:lnSpc>
              <a:defRPr sz="1800">
                <a:solidFill>
                  <a:schemeClr val="bg1"/>
                </a:solidFill>
              </a:defRPr>
            </a:lvl1pPr>
            <a:lvl2pPr>
              <a:buClr>
                <a:schemeClr val="accent1"/>
              </a:buClr>
              <a:defRPr sz="1600">
                <a:solidFill>
                  <a:schemeClr val="bg1"/>
                </a:solidFill>
              </a:defRPr>
            </a:lvl2pPr>
            <a:lvl3pPr>
              <a:buClr>
                <a:schemeClr val="accent1"/>
              </a:buClr>
              <a:defRPr sz="1400">
                <a:solidFill>
                  <a:schemeClr val="bg1"/>
                </a:solidFill>
              </a:defRPr>
            </a:lvl3pPr>
            <a:lvl4pPr>
              <a:buClr>
                <a:schemeClr val="accent1"/>
              </a:buClr>
              <a:defRPr sz="1200">
                <a:solidFill>
                  <a:schemeClr val="bg1"/>
                </a:solidFill>
              </a:defRPr>
            </a:lvl4pPr>
            <a:lvl5pPr marL="731520" indent="0">
              <a:buClr>
                <a:schemeClr val="accent1"/>
              </a:buClr>
              <a:buNone/>
              <a:defRPr sz="1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levell</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rack_Orange_Quote" userDrawn="1">
  <p:cSld name="Track Orange Quote">
    <p:spTree>
      <p:nvGrpSpPr>
        <p:cNvPr id="1" name="Shape 39"/>
        <p:cNvGrpSpPr/>
        <p:nvPr/>
      </p:nvGrpSpPr>
      <p:grpSpPr>
        <a:xfrm>
          <a:off x="0" y="0"/>
          <a:ext cx="0" cy="0"/>
          <a:chOff x="0" y="0"/>
          <a:chExt cx="0" cy="0"/>
        </a:xfrm>
      </p:grpSpPr>
      <p:sp>
        <p:nvSpPr>
          <p:cNvPr id="41" name="Google Shape;41;p68"/>
          <p:cNvSpPr>
            <a:spLocks noGrp="1"/>
          </p:cNvSpPr>
          <p:nvPr>
            <p:ph type="pic" idx="2"/>
          </p:nvPr>
        </p:nvSpPr>
        <p:spPr>
          <a:xfrm>
            <a:off x="705027" y="493350"/>
            <a:ext cx="11482387" cy="6353175"/>
          </a:xfrm>
          <a:prstGeom prst="rect">
            <a:avLst/>
          </a:prstGeom>
          <a:noFill/>
          <a:ln>
            <a:noFill/>
          </a:ln>
        </p:spPr>
        <p:txBody>
          <a:bodyPr anchor="ctr" anchorCtr="0"/>
          <a:lstStyle>
            <a:lvl1pPr algn="ctr">
              <a:defRPr/>
            </a:lvl1pPr>
          </a:lstStyle>
          <a:p>
            <a:endParaRPr lang="en-US" dirty="0"/>
          </a:p>
        </p:txBody>
      </p:sp>
      <p:sp>
        <p:nvSpPr>
          <p:cNvPr id="5" name="Freeform: Shape 4">
            <a:extLst>
              <a:ext uri="{FF2B5EF4-FFF2-40B4-BE49-F238E27FC236}">
                <a16:creationId xmlns:a16="http://schemas.microsoft.com/office/drawing/2014/main" id="{2D273C0E-55F9-7F26-BD77-EB2EF8B6D2F7}"/>
              </a:ext>
            </a:extLst>
          </p:cNvPr>
          <p:cNvSpPr/>
          <p:nvPr userDrawn="1"/>
        </p:nvSpPr>
        <p:spPr>
          <a:xfrm>
            <a:off x="4586" y="-2144"/>
            <a:ext cx="3429015" cy="6860144"/>
          </a:xfrm>
          <a:custGeom>
            <a:avLst/>
            <a:gdLst>
              <a:gd name="connsiteX0" fmla="*/ 2037423 w 3429015"/>
              <a:gd name="connsiteY0" fmla="*/ 0 h 6860144"/>
              <a:gd name="connsiteX1" fmla="*/ 3429015 w 3429015"/>
              <a:gd name="connsiteY1" fmla="*/ 0 h 6860144"/>
              <a:gd name="connsiteX2" fmla="*/ 1338585 w 3429015"/>
              <a:gd name="connsiteY2" fmla="*/ 6860113 h 6860144"/>
              <a:gd name="connsiteX3" fmla="*/ 1335888 w 3429015"/>
              <a:gd name="connsiteY3" fmla="*/ 6860144 h 6860144"/>
              <a:gd name="connsiteX4" fmla="*/ 0 w 3429015"/>
              <a:gd name="connsiteY4" fmla="*/ 6860144 h 686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15" h="6860144">
                <a:moveTo>
                  <a:pt x="2037423" y="0"/>
                </a:moveTo>
                <a:lnTo>
                  <a:pt x="3429015" y="0"/>
                </a:lnTo>
                <a:lnTo>
                  <a:pt x="1338585" y="6860113"/>
                </a:lnTo>
                <a:lnTo>
                  <a:pt x="1335888" y="6860144"/>
                </a:lnTo>
                <a:lnTo>
                  <a:pt x="0" y="6860144"/>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2" name="Google Shape;42;p68"/>
          <p:cNvSpPr txBox="1">
            <a:spLocks noGrp="1"/>
          </p:cNvSpPr>
          <p:nvPr>
            <p:ph type="ctrTitle"/>
          </p:nvPr>
        </p:nvSpPr>
        <p:spPr>
          <a:xfrm>
            <a:off x="1306537" y="1533108"/>
            <a:ext cx="6097564" cy="2128441"/>
          </a:xfrm>
          <a:prstGeom prst="rect">
            <a:avLst/>
          </a:prstGeom>
          <a:noFill/>
          <a:ln>
            <a:noFill/>
          </a:ln>
        </p:spPr>
        <p:txBody>
          <a:bodyPr spcFirstLastPara="1" wrap="square" lIns="0" tIns="45700" rIns="0" bIns="45700" anchor="b" anchorCtr="0">
            <a:noAutofit/>
          </a:bodyPr>
          <a:lstStyle>
            <a:lvl1pPr lvl="0" algn="l">
              <a:lnSpc>
                <a:spcPct val="100000"/>
              </a:lnSpc>
              <a:spcBef>
                <a:spcPts val="0"/>
              </a:spcBef>
              <a:spcAft>
                <a:spcPts val="0"/>
              </a:spcAft>
              <a:buClr>
                <a:schemeClr val="dk1"/>
              </a:buClr>
              <a:buSzPts val="3000"/>
              <a:buFont typeface="Cambria"/>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3" name="Google Shape;43;p68"/>
          <p:cNvSpPr txBox="1">
            <a:spLocks noGrp="1"/>
          </p:cNvSpPr>
          <p:nvPr>
            <p:ph type="subTitle" idx="1"/>
          </p:nvPr>
        </p:nvSpPr>
        <p:spPr>
          <a:xfrm>
            <a:off x="1306536" y="3889732"/>
            <a:ext cx="6084896" cy="1787168"/>
          </a:xfrm>
          <a:prstGeom prst="rect">
            <a:avLst/>
          </a:prstGeom>
          <a:noFill/>
          <a:ln>
            <a:noFill/>
          </a:ln>
        </p:spPr>
        <p:txBody>
          <a:bodyPr spcFirstLastPara="1" wrap="square" lIns="0" tIns="45700" rIns="0" bIns="45700" anchor="t" anchorCtr="0">
            <a:noAutofit/>
          </a:bodyPr>
          <a:lstStyle>
            <a:lvl1pPr lvl="0" algn="l">
              <a:lnSpc>
                <a:spcPct val="100000"/>
              </a:lnSpc>
              <a:spcBef>
                <a:spcPts val="0"/>
              </a:spcBef>
              <a:spcAft>
                <a:spcPts val="0"/>
              </a:spcAft>
              <a:buSzPts val="1400"/>
              <a:buNone/>
              <a:defRPr sz="1800" cap="none"/>
            </a:lvl1pPr>
            <a:lvl2pPr lvl="1" algn="l">
              <a:lnSpc>
                <a:spcPct val="100000"/>
              </a:lnSpc>
              <a:spcBef>
                <a:spcPts val="800"/>
              </a:spcBef>
              <a:spcAft>
                <a:spcPts val="0"/>
              </a:spcAft>
              <a:buSzPts val="1800"/>
              <a:buChar char="•"/>
              <a:defRPr/>
            </a:lvl2pPr>
            <a:lvl3pPr lvl="2" algn="l">
              <a:lnSpc>
                <a:spcPct val="100000"/>
              </a:lnSpc>
              <a:spcBef>
                <a:spcPts val="800"/>
              </a:spcBef>
              <a:spcAft>
                <a:spcPts val="0"/>
              </a:spcAft>
              <a:buSzPts val="1800"/>
              <a:buChar char="•"/>
              <a:defRPr/>
            </a:lvl3pPr>
            <a:lvl4pPr lvl="3" algn="l">
              <a:lnSpc>
                <a:spcPct val="100000"/>
              </a:lnSpc>
              <a:spcBef>
                <a:spcPts val="800"/>
              </a:spcBef>
              <a:spcAft>
                <a:spcPts val="0"/>
              </a:spcAft>
              <a:buClr>
                <a:schemeClr val="dk1"/>
              </a:buClr>
              <a:buSzPts val="1800"/>
              <a:buChar char="•"/>
              <a:defRPr/>
            </a:lvl4pPr>
            <a:lvl5pPr lvl="4" algn="l">
              <a:lnSpc>
                <a:spcPct val="100000"/>
              </a:lnSpc>
              <a:spcBef>
                <a:spcPts val="800"/>
              </a:spcBef>
              <a:spcAft>
                <a:spcPts val="0"/>
              </a:spcAft>
              <a:buClr>
                <a:schemeClr val="dk1"/>
              </a:buClr>
              <a:buSzPts val="1800"/>
              <a:buChar char="•"/>
              <a:defRPr/>
            </a:lvl5pPr>
            <a:lvl6pPr lvl="5" algn="l">
              <a:lnSpc>
                <a:spcPct val="90000"/>
              </a:lnSpc>
              <a:spcBef>
                <a:spcPts val="8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rack_Orange_Quote" preserve="1" userDrawn="1">
  <p:cSld name="Track Green Quote">
    <p:spTree>
      <p:nvGrpSpPr>
        <p:cNvPr id="1" name="Shape 39"/>
        <p:cNvGrpSpPr/>
        <p:nvPr/>
      </p:nvGrpSpPr>
      <p:grpSpPr>
        <a:xfrm>
          <a:off x="0" y="0"/>
          <a:ext cx="0" cy="0"/>
          <a:chOff x="0" y="0"/>
          <a:chExt cx="0" cy="0"/>
        </a:xfrm>
      </p:grpSpPr>
      <p:sp>
        <p:nvSpPr>
          <p:cNvPr id="41" name="Google Shape;41;p68"/>
          <p:cNvSpPr>
            <a:spLocks noGrp="1"/>
          </p:cNvSpPr>
          <p:nvPr>
            <p:ph type="pic" idx="2"/>
          </p:nvPr>
        </p:nvSpPr>
        <p:spPr>
          <a:xfrm>
            <a:off x="705027" y="504825"/>
            <a:ext cx="11482387" cy="6353175"/>
          </a:xfrm>
          <a:prstGeom prst="rect">
            <a:avLst/>
          </a:prstGeom>
          <a:noFill/>
          <a:ln>
            <a:noFill/>
          </a:ln>
        </p:spPr>
        <p:txBody>
          <a:bodyPr anchor="ctr" anchorCtr="0"/>
          <a:lstStyle>
            <a:lvl1pPr algn="ctr">
              <a:defRPr/>
            </a:lvl1pPr>
          </a:lstStyle>
          <a:p>
            <a:endParaRPr lang="en-US" dirty="0"/>
          </a:p>
        </p:txBody>
      </p:sp>
      <p:sp>
        <p:nvSpPr>
          <p:cNvPr id="5" name="Freeform: Shape 4">
            <a:extLst>
              <a:ext uri="{FF2B5EF4-FFF2-40B4-BE49-F238E27FC236}">
                <a16:creationId xmlns:a16="http://schemas.microsoft.com/office/drawing/2014/main" id="{2D273C0E-55F9-7F26-BD77-EB2EF8B6D2F7}"/>
              </a:ext>
            </a:extLst>
          </p:cNvPr>
          <p:cNvSpPr/>
          <p:nvPr userDrawn="1"/>
        </p:nvSpPr>
        <p:spPr>
          <a:xfrm>
            <a:off x="4586" y="-2144"/>
            <a:ext cx="3429015" cy="6860144"/>
          </a:xfrm>
          <a:custGeom>
            <a:avLst/>
            <a:gdLst>
              <a:gd name="connsiteX0" fmla="*/ 2037423 w 3429015"/>
              <a:gd name="connsiteY0" fmla="*/ 0 h 6860144"/>
              <a:gd name="connsiteX1" fmla="*/ 3429015 w 3429015"/>
              <a:gd name="connsiteY1" fmla="*/ 0 h 6860144"/>
              <a:gd name="connsiteX2" fmla="*/ 1338585 w 3429015"/>
              <a:gd name="connsiteY2" fmla="*/ 6860113 h 6860144"/>
              <a:gd name="connsiteX3" fmla="*/ 1335888 w 3429015"/>
              <a:gd name="connsiteY3" fmla="*/ 6860144 h 6860144"/>
              <a:gd name="connsiteX4" fmla="*/ 0 w 3429015"/>
              <a:gd name="connsiteY4" fmla="*/ 6860144 h 686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15" h="6860144">
                <a:moveTo>
                  <a:pt x="2037423" y="0"/>
                </a:moveTo>
                <a:lnTo>
                  <a:pt x="3429015" y="0"/>
                </a:lnTo>
                <a:lnTo>
                  <a:pt x="1338585" y="6860113"/>
                </a:lnTo>
                <a:lnTo>
                  <a:pt x="1335888" y="6860144"/>
                </a:lnTo>
                <a:lnTo>
                  <a:pt x="0" y="6860144"/>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2" name="Google Shape;42;p68"/>
          <p:cNvSpPr txBox="1">
            <a:spLocks noGrp="1"/>
          </p:cNvSpPr>
          <p:nvPr>
            <p:ph type="ctrTitle"/>
          </p:nvPr>
        </p:nvSpPr>
        <p:spPr>
          <a:xfrm>
            <a:off x="1306537" y="1533108"/>
            <a:ext cx="6097564" cy="2128441"/>
          </a:xfrm>
          <a:prstGeom prst="rect">
            <a:avLst/>
          </a:prstGeom>
          <a:noFill/>
          <a:ln>
            <a:noFill/>
          </a:ln>
        </p:spPr>
        <p:txBody>
          <a:bodyPr spcFirstLastPara="1" wrap="square" lIns="0" tIns="45700" rIns="0" bIns="45700" anchor="b" anchorCtr="0">
            <a:noAutofit/>
          </a:bodyPr>
          <a:lstStyle>
            <a:lvl1pPr lvl="0" algn="l">
              <a:lnSpc>
                <a:spcPct val="100000"/>
              </a:lnSpc>
              <a:spcBef>
                <a:spcPts val="0"/>
              </a:spcBef>
              <a:spcAft>
                <a:spcPts val="0"/>
              </a:spcAft>
              <a:buClr>
                <a:schemeClr val="dk1"/>
              </a:buClr>
              <a:buSzPts val="3000"/>
              <a:buFont typeface="Cambria"/>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3" name="Google Shape;43;p68"/>
          <p:cNvSpPr txBox="1">
            <a:spLocks noGrp="1"/>
          </p:cNvSpPr>
          <p:nvPr>
            <p:ph type="subTitle" idx="1"/>
          </p:nvPr>
        </p:nvSpPr>
        <p:spPr>
          <a:xfrm>
            <a:off x="1306536" y="3889732"/>
            <a:ext cx="6084896" cy="1787168"/>
          </a:xfrm>
          <a:prstGeom prst="rect">
            <a:avLst/>
          </a:prstGeom>
          <a:noFill/>
          <a:ln>
            <a:noFill/>
          </a:ln>
        </p:spPr>
        <p:txBody>
          <a:bodyPr spcFirstLastPara="1" wrap="square" lIns="0" tIns="45700" rIns="0" bIns="45700" anchor="t" anchorCtr="0">
            <a:noAutofit/>
          </a:bodyPr>
          <a:lstStyle>
            <a:lvl1pPr lvl="0" algn="l">
              <a:lnSpc>
                <a:spcPct val="100000"/>
              </a:lnSpc>
              <a:spcBef>
                <a:spcPts val="0"/>
              </a:spcBef>
              <a:spcAft>
                <a:spcPts val="0"/>
              </a:spcAft>
              <a:buSzPts val="1400"/>
              <a:buNone/>
              <a:defRPr sz="1800" cap="none"/>
            </a:lvl1pPr>
            <a:lvl2pPr lvl="1" algn="l">
              <a:lnSpc>
                <a:spcPct val="100000"/>
              </a:lnSpc>
              <a:spcBef>
                <a:spcPts val="800"/>
              </a:spcBef>
              <a:spcAft>
                <a:spcPts val="0"/>
              </a:spcAft>
              <a:buSzPts val="1800"/>
              <a:buChar char="•"/>
              <a:defRPr/>
            </a:lvl2pPr>
            <a:lvl3pPr lvl="2" algn="l">
              <a:lnSpc>
                <a:spcPct val="100000"/>
              </a:lnSpc>
              <a:spcBef>
                <a:spcPts val="800"/>
              </a:spcBef>
              <a:spcAft>
                <a:spcPts val="0"/>
              </a:spcAft>
              <a:buSzPts val="1800"/>
              <a:buChar char="•"/>
              <a:defRPr/>
            </a:lvl3pPr>
            <a:lvl4pPr lvl="3" algn="l">
              <a:lnSpc>
                <a:spcPct val="100000"/>
              </a:lnSpc>
              <a:spcBef>
                <a:spcPts val="800"/>
              </a:spcBef>
              <a:spcAft>
                <a:spcPts val="0"/>
              </a:spcAft>
              <a:buClr>
                <a:schemeClr val="dk1"/>
              </a:buClr>
              <a:buSzPts val="1800"/>
              <a:buChar char="•"/>
              <a:defRPr/>
            </a:lvl4pPr>
            <a:lvl5pPr lvl="4" algn="l">
              <a:lnSpc>
                <a:spcPct val="100000"/>
              </a:lnSpc>
              <a:spcBef>
                <a:spcPts val="800"/>
              </a:spcBef>
              <a:spcAft>
                <a:spcPts val="0"/>
              </a:spcAft>
              <a:buClr>
                <a:schemeClr val="dk1"/>
              </a:buClr>
              <a:buSzPts val="1800"/>
              <a:buChar char="•"/>
              <a:defRPr/>
            </a:lvl5pPr>
            <a:lvl6pPr lvl="5" algn="l">
              <a:lnSpc>
                <a:spcPct val="90000"/>
              </a:lnSpc>
              <a:spcBef>
                <a:spcPts val="8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2017827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hallenge Areas Slide" userDrawn="1">
  <p:cSld name="Challenge Areas Slide">
    <p:spTree>
      <p:nvGrpSpPr>
        <p:cNvPr id="1" name="Shape 44"/>
        <p:cNvGrpSpPr/>
        <p:nvPr/>
      </p:nvGrpSpPr>
      <p:grpSpPr>
        <a:xfrm>
          <a:off x="0" y="0"/>
          <a:ext cx="0" cy="0"/>
          <a:chOff x="0" y="0"/>
          <a:chExt cx="0" cy="0"/>
        </a:xfrm>
      </p:grpSpPr>
      <p:sp>
        <p:nvSpPr>
          <p:cNvPr id="3" name="Freeform: Shape 2">
            <a:extLst>
              <a:ext uri="{FF2B5EF4-FFF2-40B4-BE49-F238E27FC236}">
                <a16:creationId xmlns:a16="http://schemas.microsoft.com/office/drawing/2014/main" id="{D62A3CB8-DF8D-E39F-5AD7-572996A8232A}"/>
              </a:ext>
            </a:extLst>
          </p:cNvPr>
          <p:cNvSpPr/>
          <p:nvPr userDrawn="1"/>
        </p:nvSpPr>
        <p:spPr>
          <a:xfrm>
            <a:off x="4586" y="-2144"/>
            <a:ext cx="3429015" cy="6860144"/>
          </a:xfrm>
          <a:custGeom>
            <a:avLst/>
            <a:gdLst>
              <a:gd name="connsiteX0" fmla="*/ 2037423 w 3429015"/>
              <a:gd name="connsiteY0" fmla="*/ 0 h 6860144"/>
              <a:gd name="connsiteX1" fmla="*/ 3429015 w 3429015"/>
              <a:gd name="connsiteY1" fmla="*/ 0 h 6860144"/>
              <a:gd name="connsiteX2" fmla="*/ 1338585 w 3429015"/>
              <a:gd name="connsiteY2" fmla="*/ 6860113 h 6860144"/>
              <a:gd name="connsiteX3" fmla="*/ 1335888 w 3429015"/>
              <a:gd name="connsiteY3" fmla="*/ 6860144 h 6860144"/>
              <a:gd name="connsiteX4" fmla="*/ 0 w 3429015"/>
              <a:gd name="connsiteY4" fmla="*/ 6860144 h 686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15" h="6860144">
                <a:moveTo>
                  <a:pt x="2037423" y="0"/>
                </a:moveTo>
                <a:lnTo>
                  <a:pt x="3429015" y="0"/>
                </a:lnTo>
                <a:lnTo>
                  <a:pt x="1338585" y="6860113"/>
                </a:lnTo>
                <a:lnTo>
                  <a:pt x="1335888" y="6860144"/>
                </a:lnTo>
                <a:lnTo>
                  <a:pt x="0" y="6860144"/>
                </a:lnTo>
                <a:close/>
              </a:path>
            </a:pathLst>
          </a:custGeom>
          <a:solidFill>
            <a:schemeClr val="accent1"/>
          </a:solidFill>
          <a:ln>
            <a:noFill/>
          </a:ln>
        </p:spPr>
        <p:txBody>
          <a:bodyPr spcFirstLastPara="1" wrap="square" lIns="91425" tIns="45700" rIns="91425" bIns="45700" anchor="ctr" anchorCtr="0">
            <a:noAutofit/>
          </a:bodyPr>
          <a:lstStyle/>
          <a:p>
            <a:pPr marL="0" lvl="0" indent="0" algn="ctr">
              <a:buNone/>
            </a:pPr>
            <a:endParaRPr sz="1800">
              <a:solidFill>
                <a:schemeClr val="lt1"/>
              </a:solidFill>
              <a:latin typeface="Verdana"/>
              <a:ea typeface="Verdana"/>
              <a:cs typeface="Verdana"/>
              <a:sym typeface="Verdana"/>
            </a:endParaRPr>
          </a:p>
        </p:txBody>
      </p:sp>
      <p:sp>
        <p:nvSpPr>
          <p:cNvPr id="46" name="Google Shape;46;p69"/>
          <p:cNvSpPr/>
          <p:nvPr userDrawn="1"/>
        </p:nvSpPr>
        <p:spPr>
          <a:xfrm>
            <a:off x="495300" y="504825"/>
            <a:ext cx="11696700" cy="635317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47" name="Google Shape;47;p69"/>
          <p:cNvSpPr txBox="1">
            <a:spLocks noGrp="1"/>
          </p:cNvSpPr>
          <p:nvPr>
            <p:ph type="ctrTitle"/>
          </p:nvPr>
        </p:nvSpPr>
        <p:spPr>
          <a:xfrm>
            <a:off x="1211279" y="559017"/>
            <a:ext cx="10264742" cy="1517977"/>
          </a:xfrm>
          <a:prstGeom prst="rect">
            <a:avLst/>
          </a:prstGeom>
          <a:noFill/>
          <a:ln>
            <a:noFill/>
          </a:ln>
        </p:spPr>
        <p:txBody>
          <a:bodyPr spcFirstLastPara="1" wrap="square" lIns="0" tIns="45700" rIns="91425" bIns="45700" anchor="b" anchorCtr="0">
            <a:noAutofit/>
          </a:bodyPr>
          <a:lstStyle>
            <a:lvl1pPr lvl="0" algn="l">
              <a:lnSpc>
                <a:spcPct val="100000"/>
              </a:lnSpc>
              <a:spcBef>
                <a:spcPts val="0"/>
              </a:spcBef>
              <a:spcAft>
                <a:spcPts val="0"/>
              </a:spcAft>
              <a:buClr>
                <a:schemeClr val="lt1"/>
              </a:buClr>
              <a:buSzPts val="6000"/>
              <a:buFont typeface="Cambria"/>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 name="Text Placeholder 9">
            <a:extLst>
              <a:ext uri="{FF2B5EF4-FFF2-40B4-BE49-F238E27FC236}">
                <a16:creationId xmlns:a16="http://schemas.microsoft.com/office/drawing/2014/main" id="{E12A4076-4060-176F-95E2-DCCB59239B34}"/>
              </a:ext>
            </a:extLst>
          </p:cNvPr>
          <p:cNvSpPr>
            <a:spLocks noGrp="1"/>
          </p:cNvSpPr>
          <p:nvPr>
            <p:ph type="body" sz="quarter" idx="11"/>
          </p:nvPr>
        </p:nvSpPr>
        <p:spPr>
          <a:xfrm>
            <a:off x="1211279" y="2330867"/>
            <a:ext cx="10264742" cy="506191"/>
          </a:xfrm>
        </p:spPr>
        <p:txBody>
          <a:bodyPr>
            <a:normAutofit/>
          </a:bodyPr>
          <a:lstStyle>
            <a:lvl1pPr>
              <a:defRPr sz="2000" cap="all" spc="300" baseline="0">
                <a:solidFill>
                  <a:schemeClr val="accent1"/>
                </a:solidFill>
              </a:defRPr>
            </a:lvl1pPr>
            <a:lvl2pPr>
              <a:buClr>
                <a:schemeClr val="accent1"/>
              </a:buClr>
              <a:defRPr sz="1100">
                <a:solidFill>
                  <a:schemeClr val="accent1"/>
                </a:solidFill>
              </a:defRPr>
            </a:lvl2pPr>
            <a:lvl3pPr>
              <a:buClr>
                <a:schemeClr val="bg1"/>
              </a:buClr>
              <a:defRPr sz="1050">
                <a:solidFill>
                  <a:schemeClr val="accent1"/>
                </a:solidFill>
              </a:defRPr>
            </a:lvl3pPr>
            <a:lvl4pPr>
              <a:buClr>
                <a:schemeClr val="bg1"/>
              </a:buClr>
              <a:defRPr sz="1000">
                <a:solidFill>
                  <a:schemeClr val="accent1"/>
                </a:solidFill>
              </a:defRPr>
            </a:lvl4pPr>
            <a:lvl5pPr>
              <a:buClr>
                <a:schemeClr val="bg1"/>
              </a:buClr>
              <a:defRPr sz="700">
                <a:solidFill>
                  <a:schemeClr val="accent1"/>
                </a:solidFill>
              </a:defRPr>
            </a:lvl5pPr>
          </a:lstStyle>
          <a:p>
            <a:pPr lvl="0"/>
            <a:r>
              <a:rPr lang="en-US" dirty="0"/>
              <a:t>Click to edit Master text styles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FFAR Impact Stats slide">
  <p:cSld name="FFAR Impact Stats slide">
    <p:spTree>
      <p:nvGrpSpPr>
        <p:cNvPr id="1" name="Shape 49"/>
        <p:cNvGrpSpPr/>
        <p:nvPr/>
      </p:nvGrpSpPr>
      <p:grpSpPr>
        <a:xfrm>
          <a:off x="0" y="0"/>
          <a:ext cx="0" cy="0"/>
          <a:chOff x="0" y="0"/>
          <a:chExt cx="0" cy="0"/>
        </a:xfrm>
      </p:grpSpPr>
      <p:sp>
        <p:nvSpPr>
          <p:cNvPr id="50" name="Google Shape;50;p70"/>
          <p:cNvSpPr/>
          <p:nvPr/>
        </p:nvSpPr>
        <p:spPr>
          <a:xfrm>
            <a:off x="510118" y="502920"/>
            <a:ext cx="11681882" cy="63550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Verdana"/>
              <a:ea typeface="Verdana"/>
              <a:cs typeface="Verdana"/>
              <a:sym typeface="Verdana"/>
            </a:endParaRPr>
          </a:p>
        </p:txBody>
      </p:sp>
      <p:sp>
        <p:nvSpPr>
          <p:cNvPr id="51" name="Google Shape;51;p70"/>
          <p:cNvSpPr>
            <a:spLocks noGrp="1"/>
          </p:cNvSpPr>
          <p:nvPr>
            <p:ph type="pic" idx="2"/>
          </p:nvPr>
        </p:nvSpPr>
        <p:spPr>
          <a:xfrm>
            <a:off x="509588" y="502920"/>
            <a:ext cx="6832600" cy="5364480"/>
          </a:xfrm>
          <a:prstGeom prst="rect">
            <a:avLst/>
          </a:prstGeom>
          <a:noFill/>
          <a:ln>
            <a:noFill/>
          </a:ln>
        </p:spPr>
        <p:txBody>
          <a:bodyPr anchor="ctr" anchorCtr="0"/>
          <a:lstStyle>
            <a:lvl1pPr algn="ctr">
              <a:defRPr/>
            </a:lvl1pPr>
          </a:lstStyle>
          <a:p>
            <a:endParaRPr lang="en-US" dirty="0"/>
          </a:p>
        </p:txBody>
      </p:sp>
      <p:sp>
        <p:nvSpPr>
          <p:cNvPr id="52" name="Google Shape;52;p70"/>
          <p:cNvSpPr txBox="1">
            <a:spLocks noGrp="1"/>
          </p:cNvSpPr>
          <p:nvPr>
            <p:ph type="ctrTitle"/>
          </p:nvPr>
        </p:nvSpPr>
        <p:spPr>
          <a:xfrm>
            <a:off x="1055802" y="827139"/>
            <a:ext cx="6185656" cy="2128441"/>
          </a:xfrm>
          <a:prstGeom prst="rect">
            <a:avLst/>
          </a:prstGeom>
          <a:noFill/>
          <a:ln>
            <a:noFill/>
          </a:ln>
        </p:spPr>
        <p:txBody>
          <a:bodyPr spcFirstLastPara="1" wrap="square" lIns="0" tIns="45700" rIns="0" bIns="45700" anchor="t" anchorCtr="0">
            <a:noAutofit/>
          </a:bodyPr>
          <a:lstStyle>
            <a:lvl1pPr lvl="0" algn="l">
              <a:lnSpc>
                <a:spcPct val="100000"/>
              </a:lnSpc>
              <a:spcBef>
                <a:spcPts val="0"/>
              </a:spcBef>
              <a:spcAft>
                <a:spcPts val="0"/>
              </a:spcAft>
              <a:buClr>
                <a:schemeClr val="lt1"/>
              </a:buClr>
              <a:buSzPts val="6000"/>
              <a:buFont typeface="Cambria"/>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3" name="Picture 2" descr="A white logo with a black background&#10;&#10;Description automatically generated">
            <a:extLst>
              <a:ext uri="{FF2B5EF4-FFF2-40B4-BE49-F238E27FC236}">
                <a16:creationId xmlns:a16="http://schemas.microsoft.com/office/drawing/2014/main" id="{5A2CCDBD-02C6-42D7-BD93-184BF3BE24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5611" y="5953576"/>
            <a:ext cx="1791223" cy="725723"/>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ubTitle/Graph Slide" preserve="1" userDrawn="1">
  <p:cSld name="Transition Slide">
    <p:bg>
      <p:bgPr>
        <a:solidFill>
          <a:schemeClr val="lt1"/>
        </a:solidFill>
        <a:effectLst/>
      </p:bgPr>
    </p:bg>
    <p:spTree>
      <p:nvGrpSpPr>
        <p:cNvPr id="1" name="Shape 53"/>
        <p:cNvGrpSpPr/>
        <p:nvPr/>
      </p:nvGrpSpPr>
      <p:grpSpPr>
        <a:xfrm>
          <a:off x="0" y="0"/>
          <a:ext cx="0" cy="0"/>
          <a:chOff x="0" y="0"/>
          <a:chExt cx="0" cy="0"/>
        </a:xfrm>
      </p:grpSpPr>
      <p:sp>
        <p:nvSpPr>
          <p:cNvPr id="54" name="Google Shape;54;p71"/>
          <p:cNvSpPr>
            <a:spLocks noGrp="1"/>
          </p:cNvSpPr>
          <p:nvPr>
            <p:ph type="pic" idx="2"/>
          </p:nvPr>
        </p:nvSpPr>
        <p:spPr>
          <a:xfrm>
            <a:off x="3108326" y="-7938"/>
            <a:ext cx="9083674" cy="6865938"/>
          </a:xfrm>
          <a:prstGeom prst="rect">
            <a:avLst/>
          </a:prstGeom>
          <a:noFill/>
          <a:ln>
            <a:noFill/>
          </a:ln>
        </p:spPr>
        <p:txBody>
          <a:bodyPr anchor="ctr" anchorCtr="0"/>
          <a:lstStyle>
            <a:lvl1pPr algn="ctr">
              <a:defRPr/>
            </a:lvl1pPr>
          </a:lstStyle>
          <a:p>
            <a:endParaRPr lang="en-US" dirty="0"/>
          </a:p>
        </p:txBody>
      </p:sp>
      <p:pic>
        <p:nvPicPr>
          <p:cNvPr id="56" name="Google Shape;56;p7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97409" y="6121041"/>
            <a:ext cx="981158" cy="392463"/>
          </a:xfrm>
          <a:prstGeom prst="rect">
            <a:avLst/>
          </a:prstGeom>
          <a:noFill/>
          <a:ln>
            <a:noFill/>
          </a:ln>
        </p:spPr>
      </p:pic>
      <p:sp>
        <p:nvSpPr>
          <p:cNvPr id="2" name="Google Shape;55;p71">
            <a:extLst>
              <a:ext uri="{FF2B5EF4-FFF2-40B4-BE49-F238E27FC236}">
                <a16:creationId xmlns:a16="http://schemas.microsoft.com/office/drawing/2014/main" id="{FE8337CF-0D12-09A0-980A-B63AAA136BC4}"/>
              </a:ext>
            </a:extLst>
          </p:cNvPr>
          <p:cNvSpPr txBox="1">
            <a:spLocks noGrp="1"/>
          </p:cNvSpPr>
          <p:nvPr>
            <p:ph type="body" idx="1"/>
          </p:nvPr>
        </p:nvSpPr>
        <p:spPr>
          <a:xfrm>
            <a:off x="613380" y="604911"/>
            <a:ext cx="4226112" cy="3923010"/>
          </a:xfrm>
          <a:prstGeom prst="rect">
            <a:avLst/>
          </a:prstGeom>
          <a:noFill/>
          <a:ln>
            <a:noFill/>
          </a:ln>
        </p:spPr>
        <p:txBody>
          <a:bodyPr spcFirstLastPara="1" wrap="square" lIns="182880" tIns="182880" rIns="182880" bIns="182880" anchor="ctr" anchorCtr="0">
            <a:noAutofit/>
          </a:bodyPr>
          <a:lstStyle>
            <a:lvl1pPr marL="0" lvl="0" indent="0" algn="l">
              <a:lnSpc>
                <a:spcPct val="100000"/>
              </a:lnSpc>
              <a:spcBef>
                <a:spcPts val="0"/>
              </a:spcBef>
              <a:spcAft>
                <a:spcPts val="0"/>
              </a:spcAft>
              <a:buSzPts val="3600"/>
              <a:buNone/>
              <a:defRPr sz="6000" cap="none">
                <a:latin typeface="+mj-lt"/>
                <a:ea typeface="Cambria"/>
                <a:cs typeface="Cambria"/>
                <a:sym typeface="Cambria"/>
              </a:defRPr>
            </a:lvl1pPr>
            <a:lvl2pPr marL="914400" lvl="1" indent="-342900" algn="l">
              <a:lnSpc>
                <a:spcPct val="100000"/>
              </a:lnSpc>
              <a:spcBef>
                <a:spcPts val="800"/>
              </a:spcBef>
              <a:spcAft>
                <a:spcPts val="0"/>
              </a:spcAft>
              <a:buSzPts val="1800"/>
              <a:buChar char="•"/>
              <a:defRPr/>
            </a:lvl2pPr>
            <a:lvl3pPr marL="1371600" lvl="2" indent="-342900" algn="l">
              <a:lnSpc>
                <a:spcPct val="100000"/>
              </a:lnSpc>
              <a:spcBef>
                <a:spcPts val="800"/>
              </a:spcBef>
              <a:spcAft>
                <a:spcPts val="0"/>
              </a:spcAft>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4123302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arge Content Slide" userDrawn="1">
  <p:cSld name="Title, Subtitle, Bullets">
    <p:spTree>
      <p:nvGrpSpPr>
        <p:cNvPr id="1" name="Shape 18"/>
        <p:cNvGrpSpPr/>
        <p:nvPr/>
      </p:nvGrpSpPr>
      <p:grpSpPr>
        <a:xfrm>
          <a:off x="0" y="0"/>
          <a:ext cx="0" cy="0"/>
          <a:chOff x="0" y="0"/>
          <a:chExt cx="0" cy="0"/>
        </a:xfrm>
      </p:grpSpPr>
      <p:sp>
        <p:nvSpPr>
          <p:cNvPr id="22" name="Google Shape;22;p64"/>
          <p:cNvSpPr txBox="1">
            <a:spLocks noGrp="1"/>
          </p:cNvSpPr>
          <p:nvPr>
            <p:ph type="body" idx="2"/>
          </p:nvPr>
        </p:nvSpPr>
        <p:spPr>
          <a:xfrm>
            <a:off x="709613" y="1252344"/>
            <a:ext cx="10771187" cy="392463"/>
          </a:xfrm>
          <a:prstGeom prst="rect">
            <a:avLst/>
          </a:prstGeom>
          <a:noFill/>
          <a:ln>
            <a:noFill/>
          </a:ln>
        </p:spPr>
        <p:txBody>
          <a:bodyPr spcFirstLastPara="1" wrap="square" lIns="0" tIns="45700" rIns="0" bIns="45700" anchor="b" anchorCtr="0">
            <a:noAutofit/>
          </a:bodyPr>
          <a:lstStyle>
            <a:lvl1pPr marL="0" lvl="0" indent="0" algn="l">
              <a:lnSpc>
                <a:spcPct val="100000"/>
              </a:lnSpc>
              <a:spcBef>
                <a:spcPts val="0"/>
              </a:spcBef>
              <a:spcAft>
                <a:spcPts val="0"/>
              </a:spcAft>
              <a:buSzPts val="2000"/>
              <a:buNone/>
              <a:defRPr sz="2000" cap="all" spc="300" baseline="0">
                <a:solidFill>
                  <a:schemeClr val="accent1"/>
                </a:solidFill>
              </a:defRPr>
            </a:lvl1pPr>
            <a:lvl2pPr marL="914400" lvl="1" indent="-228600" algn="l">
              <a:lnSpc>
                <a:spcPct val="100000"/>
              </a:lnSpc>
              <a:spcBef>
                <a:spcPts val="800"/>
              </a:spcBef>
              <a:spcAft>
                <a:spcPts val="0"/>
              </a:spcAft>
              <a:buSzPts val="1600"/>
              <a:buNone/>
              <a:defRPr sz="1600"/>
            </a:lvl2pPr>
            <a:lvl3pPr marL="1371600" lvl="2" indent="-228600" algn="l">
              <a:lnSpc>
                <a:spcPct val="100000"/>
              </a:lnSpc>
              <a:spcBef>
                <a:spcPts val="800"/>
              </a:spcBef>
              <a:spcAft>
                <a:spcPts val="0"/>
              </a:spcAft>
              <a:buSzPts val="1400"/>
              <a:buNone/>
              <a:defRPr sz="1400"/>
            </a:lvl3pPr>
            <a:lvl4pPr marL="1828800" lvl="3" indent="-228600" algn="l">
              <a:lnSpc>
                <a:spcPct val="100000"/>
              </a:lnSpc>
              <a:spcBef>
                <a:spcPts val="800"/>
              </a:spcBef>
              <a:spcAft>
                <a:spcPts val="0"/>
              </a:spcAft>
              <a:buClr>
                <a:schemeClr val="dk1"/>
              </a:buClr>
              <a:buSzPts val="1200"/>
              <a:buNone/>
              <a:defRPr sz="1200"/>
            </a:lvl4pPr>
            <a:lvl5pPr marL="2286000" lvl="4" indent="-228600" algn="l">
              <a:lnSpc>
                <a:spcPct val="100000"/>
              </a:lnSpc>
              <a:spcBef>
                <a:spcPts val="800"/>
              </a:spcBef>
              <a:spcAft>
                <a:spcPts val="0"/>
              </a:spcAft>
              <a:buClr>
                <a:schemeClr val="dk1"/>
              </a:buClr>
              <a:buSzPts val="1200"/>
              <a:buNone/>
              <a:defRPr sz="1200"/>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7" name="Footer Placeholder 13">
            <a:extLst>
              <a:ext uri="{FF2B5EF4-FFF2-40B4-BE49-F238E27FC236}">
                <a16:creationId xmlns:a16="http://schemas.microsoft.com/office/drawing/2014/main" id="{AD1CA2F8-4401-962E-0656-0928E3B5A0CC}"/>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a:p>
        </p:txBody>
      </p:sp>
      <p:sp>
        <p:nvSpPr>
          <p:cNvPr id="5" name="Title 4">
            <a:extLst>
              <a:ext uri="{FF2B5EF4-FFF2-40B4-BE49-F238E27FC236}">
                <a16:creationId xmlns:a16="http://schemas.microsoft.com/office/drawing/2014/main" id="{B2508156-A331-BD5F-6EC9-2EE37B3F5181}"/>
              </a:ext>
            </a:extLst>
          </p:cNvPr>
          <p:cNvSpPr>
            <a:spLocks noGrp="1"/>
          </p:cNvSpPr>
          <p:nvPr>
            <p:ph type="title" hasCustomPrompt="1"/>
          </p:nvPr>
        </p:nvSpPr>
        <p:spPr>
          <a:xfrm>
            <a:off x="709613" y="232663"/>
            <a:ext cx="9437687" cy="896747"/>
          </a:xfrm>
        </p:spPr>
        <p:txBody>
          <a:bodyPr/>
          <a:lstStyle/>
          <a:p>
            <a:r>
              <a:rPr lang="en-US" dirty="0"/>
              <a:t>Click to edit title style</a:t>
            </a:r>
          </a:p>
        </p:txBody>
      </p:sp>
      <p:sp>
        <p:nvSpPr>
          <p:cNvPr id="9" name="Text Placeholder 8">
            <a:extLst>
              <a:ext uri="{FF2B5EF4-FFF2-40B4-BE49-F238E27FC236}">
                <a16:creationId xmlns:a16="http://schemas.microsoft.com/office/drawing/2014/main" id="{918A5212-8716-7B0B-8AEE-AF22A631EF1F}"/>
              </a:ext>
            </a:extLst>
          </p:cNvPr>
          <p:cNvSpPr>
            <a:spLocks noGrp="1"/>
          </p:cNvSpPr>
          <p:nvPr>
            <p:ph type="body" sz="quarter" idx="11"/>
          </p:nvPr>
        </p:nvSpPr>
        <p:spPr>
          <a:xfrm>
            <a:off x="709613" y="1775460"/>
            <a:ext cx="10771981" cy="3698240"/>
          </a:xfrm>
        </p:spPr>
        <p:txBody>
          <a:bodyPr/>
          <a:lstStyle>
            <a:lvl3pPr marL="822960">
              <a:buClr>
                <a:schemeClr val="accent1"/>
              </a:buClr>
              <a:defRPr/>
            </a:lvl3pPr>
            <a:lvl4pPr marL="1280160" indent="-182880">
              <a:buClr>
                <a:srgbClr val="4CBD98"/>
              </a:buClr>
              <a:buFont typeface="Arial" panose="020B0604020202020204" pitchFamily="34" charset="0"/>
              <a:buChar char="•"/>
              <a:defRPr/>
            </a:lvl4pPr>
            <a:lvl5pPr marL="1737360" indent="-182880">
              <a:buClr>
                <a:srgbClr val="4CBD98"/>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Google Shape;21;p64">
            <a:extLst>
              <a:ext uri="{FF2B5EF4-FFF2-40B4-BE49-F238E27FC236}">
                <a16:creationId xmlns:a16="http://schemas.microsoft.com/office/drawing/2014/main" id="{5E5C1BBA-CC2D-13CF-2360-83F6F258A72C}"/>
              </a:ext>
            </a:extLst>
          </p:cNvPr>
          <p:cNvSpPr/>
          <p:nvPr userDrawn="1"/>
        </p:nvSpPr>
        <p:spPr>
          <a:xfrm>
            <a:off x="0" y="6767911"/>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FFAR Programs Slide" userDrawn="1">
  <p:cSld name="FFAR Programs Slide">
    <p:spTree>
      <p:nvGrpSpPr>
        <p:cNvPr id="1" name="Shape 57"/>
        <p:cNvGrpSpPr/>
        <p:nvPr/>
      </p:nvGrpSpPr>
      <p:grpSpPr>
        <a:xfrm>
          <a:off x="0" y="0"/>
          <a:ext cx="0" cy="0"/>
          <a:chOff x="0" y="0"/>
          <a:chExt cx="0" cy="0"/>
        </a:xfrm>
      </p:grpSpPr>
      <p:sp>
        <p:nvSpPr>
          <p:cNvPr id="3" name="Freeform: Shape 2">
            <a:extLst>
              <a:ext uri="{FF2B5EF4-FFF2-40B4-BE49-F238E27FC236}">
                <a16:creationId xmlns:a16="http://schemas.microsoft.com/office/drawing/2014/main" id="{1669F301-2D62-FE8B-7049-66751BD5A3A2}"/>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4" name="Google Shape;46;p69">
            <a:extLst>
              <a:ext uri="{FF2B5EF4-FFF2-40B4-BE49-F238E27FC236}">
                <a16:creationId xmlns:a16="http://schemas.microsoft.com/office/drawing/2014/main" id="{B6F045A3-BCEE-4542-6C4F-DFC7334E30E9}"/>
              </a:ext>
            </a:extLst>
          </p:cNvPr>
          <p:cNvSpPr/>
          <p:nvPr userDrawn="1"/>
        </p:nvSpPr>
        <p:spPr>
          <a:xfrm>
            <a:off x="495300" y="504825"/>
            <a:ext cx="11696700" cy="635317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59" name="Google Shape;59;p72"/>
          <p:cNvSpPr>
            <a:spLocks noGrp="1"/>
          </p:cNvSpPr>
          <p:nvPr>
            <p:ph type="pic" idx="2" hasCustomPrompt="1"/>
          </p:nvPr>
        </p:nvSpPr>
        <p:spPr>
          <a:xfrm>
            <a:off x="8006988" y="504824"/>
            <a:ext cx="4185012" cy="2541305"/>
          </a:xfrm>
          <a:prstGeom prst="rect">
            <a:avLst/>
          </a:prstGeom>
          <a:noFill/>
          <a:ln>
            <a:noFill/>
          </a:ln>
        </p:spPr>
        <p:txBody>
          <a:bodyPr anchor="ctr" anchorCtr="0"/>
          <a:lstStyle>
            <a:lvl1pPr algn="ctr">
              <a:defRPr>
                <a:solidFill>
                  <a:schemeClr val="bg1"/>
                </a:solidFill>
              </a:defRPr>
            </a:lvl1pPr>
          </a:lstStyle>
          <a:p>
            <a:r>
              <a:rPr lang="en-US" dirty="0"/>
              <a:t>Picture</a:t>
            </a:r>
          </a:p>
        </p:txBody>
      </p:sp>
      <p:sp>
        <p:nvSpPr>
          <p:cNvPr id="60" name="Google Shape;60;p72"/>
          <p:cNvSpPr txBox="1">
            <a:spLocks noGrp="1"/>
          </p:cNvSpPr>
          <p:nvPr>
            <p:ph type="ctrTitle"/>
          </p:nvPr>
        </p:nvSpPr>
        <p:spPr>
          <a:xfrm>
            <a:off x="928914" y="917688"/>
            <a:ext cx="7020465" cy="2128441"/>
          </a:xfrm>
          <a:prstGeom prst="rect">
            <a:avLst/>
          </a:prstGeom>
          <a:noFill/>
          <a:ln>
            <a:noFill/>
          </a:ln>
        </p:spPr>
        <p:txBody>
          <a:bodyPr spcFirstLastPara="1" wrap="square" lIns="0" tIns="45700" rIns="91425" bIns="45700" anchor="t" anchorCtr="0">
            <a:noAutofit/>
          </a:bodyPr>
          <a:lstStyle>
            <a:lvl1pPr lvl="0" algn="l">
              <a:lnSpc>
                <a:spcPct val="100000"/>
              </a:lnSpc>
              <a:spcBef>
                <a:spcPts val="0"/>
              </a:spcBef>
              <a:spcAft>
                <a:spcPts val="0"/>
              </a:spcAft>
              <a:buClr>
                <a:schemeClr val="lt1"/>
              </a:buClr>
              <a:buSzPts val="6000"/>
              <a:buFont typeface="Cambria"/>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 name="Text Placeholder 9">
            <a:extLst>
              <a:ext uri="{FF2B5EF4-FFF2-40B4-BE49-F238E27FC236}">
                <a16:creationId xmlns:a16="http://schemas.microsoft.com/office/drawing/2014/main" id="{2F6BC35D-E02B-1FED-17D2-B36AD0D97A40}"/>
              </a:ext>
            </a:extLst>
          </p:cNvPr>
          <p:cNvSpPr>
            <a:spLocks noGrp="1"/>
          </p:cNvSpPr>
          <p:nvPr>
            <p:ph type="body" sz="quarter" idx="12"/>
          </p:nvPr>
        </p:nvSpPr>
        <p:spPr>
          <a:xfrm>
            <a:off x="926082" y="3441700"/>
            <a:ext cx="10549939" cy="563563"/>
          </a:xfrm>
        </p:spPr>
        <p:txBody>
          <a:bodyPr>
            <a:normAutofit/>
          </a:bodyPr>
          <a:lstStyle>
            <a:lvl1pPr>
              <a:defRPr sz="2000" strike="noStrike" cap="all" spc="300" baseline="0">
                <a:solidFill>
                  <a:schemeClr val="accent1"/>
                </a:solidFill>
              </a:defRPr>
            </a:lvl1pPr>
            <a:lvl2pPr>
              <a:buClr>
                <a:schemeClr val="accent1"/>
              </a:buClr>
              <a:defRPr sz="1100">
                <a:solidFill>
                  <a:schemeClr val="accent1"/>
                </a:solidFill>
              </a:defRPr>
            </a:lvl2pPr>
            <a:lvl3pPr>
              <a:buClr>
                <a:schemeClr val="bg1"/>
              </a:buClr>
              <a:defRPr sz="1050">
                <a:solidFill>
                  <a:schemeClr val="accent1"/>
                </a:solidFill>
              </a:defRPr>
            </a:lvl3pPr>
            <a:lvl4pPr>
              <a:buClr>
                <a:schemeClr val="bg1"/>
              </a:buClr>
              <a:defRPr sz="1000">
                <a:solidFill>
                  <a:schemeClr val="accent1"/>
                </a:solidFill>
              </a:defRPr>
            </a:lvl4pPr>
            <a:lvl5pPr>
              <a:buClr>
                <a:schemeClr val="bg1"/>
              </a:buClr>
              <a:defRPr sz="700">
                <a:solidFill>
                  <a:schemeClr val="accent1"/>
                </a:solidFill>
              </a:defRPr>
            </a:lvl5pPr>
          </a:lstStyle>
          <a:p>
            <a:pPr lvl="0"/>
            <a:r>
              <a:rPr lang="en-US" dirty="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asic Text/Impact Stats Slide" userDrawn="1">
  <p:cSld name="Basic Text/Impact Stats Slide">
    <p:spTree>
      <p:nvGrpSpPr>
        <p:cNvPr id="1" name="Shape 67"/>
        <p:cNvGrpSpPr/>
        <p:nvPr/>
      </p:nvGrpSpPr>
      <p:grpSpPr>
        <a:xfrm>
          <a:off x="0" y="0"/>
          <a:ext cx="0" cy="0"/>
          <a:chOff x="0" y="0"/>
          <a:chExt cx="0" cy="0"/>
        </a:xfrm>
      </p:grpSpPr>
      <p:sp>
        <p:nvSpPr>
          <p:cNvPr id="5" name="Freeform: Shape 4">
            <a:extLst>
              <a:ext uri="{FF2B5EF4-FFF2-40B4-BE49-F238E27FC236}">
                <a16:creationId xmlns:a16="http://schemas.microsoft.com/office/drawing/2014/main" id="{A61145B9-E230-3F73-46B5-458C45E7BFA2}"/>
              </a:ext>
            </a:extLst>
          </p:cNvPr>
          <p:cNvSpPr/>
          <p:nvPr userDrawn="1"/>
        </p:nvSpPr>
        <p:spPr>
          <a:xfrm>
            <a:off x="4586" y="-2144"/>
            <a:ext cx="3429015" cy="6860144"/>
          </a:xfrm>
          <a:custGeom>
            <a:avLst/>
            <a:gdLst>
              <a:gd name="connsiteX0" fmla="*/ 2037423 w 3429015"/>
              <a:gd name="connsiteY0" fmla="*/ 0 h 6860144"/>
              <a:gd name="connsiteX1" fmla="*/ 3429015 w 3429015"/>
              <a:gd name="connsiteY1" fmla="*/ 0 h 6860144"/>
              <a:gd name="connsiteX2" fmla="*/ 1338585 w 3429015"/>
              <a:gd name="connsiteY2" fmla="*/ 6860113 h 6860144"/>
              <a:gd name="connsiteX3" fmla="*/ 1335888 w 3429015"/>
              <a:gd name="connsiteY3" fmla="*/ 6860144 h 6860144"/>
              <a:gd name="connsiteX4" fmla="*/ 0 w 3429015"/>
              <a:gd name="connsiteY4" fmla="*/ 6860144 h 686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15" h="6860144">
                <a:moveTo>
                  <a:pt x="2037423" y="0"/>
                </a:moveTo>
                <a:lnTo>
                  <a:pt x="3429015" y="0"/>
                </a:lnTo>
                <a:lnTo>
                  <a:pt x="1338585" y="6860113"/>
                </a:lnTo>
                <a:lnTo>
                  <a:pt x="1335888" y="6860144"/>
                </a:lnTo>
                <a:lnTo>
                  <a:pt x="0" y="6860144"/>
                </a:lnTo>
                <a:close/>
              </a:path>
            </a:pathLst>
          </a:custGeom>
          <a:solidFill>
            <a:schemeClr val="accent1"/>
          </a:solidFill>
          <a:ln>
            <a:noFill/>
          </a:ln>
        </p:spPr>
        <p:txBody>
          <a:bodyPr spcFirstLastPara="1" wrap="square" lIns="91425" tIns="45700" rIns="91425" bIns="45700" anchor="ctr" anchorCtr="0">
            <a:noAutofit/>
          </a:bodyPr>
          <a:lstStyle/>
          <a:p>
            <a:pPr marL="0" lvl="0" indent="0" algn="ctr">
              <a:buNone/>
            </a:pPr>
            <a:endParaRPr sz="1800">
              <a:solidFill>
                <a:schemeClr val="lt1"/>
              </a:solidFill>
              <a:latin typeface="Verdana"/>
              <a:ea typeface="Verdana"/>
              <a:cs typeface="Verdana"/>
              <a:sym typeface="Verdana"/>
            </a:endParaRPr>
          </a:p>
        </p:txBody>
      </p:sp>
      <p:sp>
        <p:nvSpPr>
          <p:cNvPr id="69" name="Google Shape;69;p74"/>
          <p:cNvSpPr>
            <a:spLocks noGrp="1"/>
          </p:cNvSpPr>
          <p:nvPr>
            <p:ph type="pic" idx="2"/>
          </p:nvPr>
        </p:nvSpPr>
        <p:spPr>
          <a:xfrm>
            <a:off x="490714" y="496243"/>
            <a:ext cx="11696700" cy="6353175"/>
          </a:xfrm>
          <a:prstGeom prst="rect">
            <a:avLst/>
          </a:prstGeom>
          <a:noFill/>
          <a:ln>
            <a:noFill/>
          </a:ln>
        </p:spPr>
        <p:txBody>
          <a:bodyPr anchor="ctr" anchorCtr="0"/>
          <a:lstStyle>
            <a:lvl1pPr algn="ctr">
              <a:defRPr/>
            </a:lvl1pPr>
          </a:lstStyle>
          <a:p>
            <a:endParaRPr lang="en-US" dirty="0"/>
          </a:p>
        </p:txBody>
      </p:sp>
      <p:sp>
        <p:nvSpPr>
          <p:cNvPr id="70" name="Google Shape;70;p74"/>
          <p:cNvSpPr txBox="1">
            <a:spLocks noGrp="1"/>
          </p:cNvSpPr>
          <p:nvPr>
            <p:ph type="ctrTitle"/>
          </p:nvPr>
        </p:nvSpPr>
        <p:spPr>
          <a:xfrm>
            <a:off x="1440902" y="559017"/>
            <a:ext cx="8731798" cy="2128441"/>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chemeClr val="lt1"/>
              </a:buClr>
              <a:buSzPts val="6800"/>
              <a:buFont typeface="Cambria"/>
              <a:buNone/>
              <a:defRPr sz="6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 name="Rectangle 2">
            <a:extLst>
              <a:ext uri="{FF2B5EF4-FFF2-40B4-BE49-F238E27FC236}">
                <a16:creationId xmlns:a16="http://schemas.microsoft.com/office/drawing/2014/main" id="{5A371855-2FE6-8AF4-67F0-1FDBC77122A1}"/>
              </a:ext>
            </a:extLst>
          </p:cNvPr>
          <p:cNvSpPr/>
          <p:nvPr userDrawn="1"/>
        </p:nvSpPr>
        <p:spPr>
          <a:xfrm>
            <a:off x="11482387" y="526256"/>
            <a:ext cx="709613" cy="4095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CF354120-03C6-F71F-D448-B9736274E3C7}"/>
              </a:ext>
            </a:extLst>
          </p:cNvPr>
          <p:cNvSpPr>
            <a:spLocks noGrp="1"/>
          </p:cNvSpPr>
          <p:nvPr>
            <p:ph type="body" sz="quarter" idx="12"/>
          </p:nvPr>
        </p:nvSpPr>
        <p:spPr>
          <a:xfrm>
            <a:off x="1440902" y="2764910"/>
            <a:ext cx="4903163" cy="1743590"/>
          </a:xfrm>
        </p:spPr>
        <p:txBody>
          <a:bodyPr/>
          <a:lstStyle>
            <a:lvl1pPr>
              <a:defRPr sz="1800">
                <a:solidFill>
                  <a:schemeClr val="bg1"/>
                </a:solidFill>
              </a:defRPr>
            </a:lvl1pPr>
            <a:lvl2pPr>
              <a:buClr>
                <a:schemeClr val="bg1"/>
              </a:buClr>
              <a:defRPr sz="1600">
                <a:solidFill>
                  <a:schemeClr val="bg1"/>
                </a:solidFill>
              </a:defRPr>
            </a:lvl2pPr>
            <a:lvl3pPr>
              <a:buClrTx/>
              <a:defRPr sz="1400">
                <a:solidFill>
                  <a:schemeClr val="bg1"/>
                </a:solidFill>
              </a:defRPr>
            </a:lvl3pPr>
            <a:lvl4pPr>
              <a:buClrTx/>
              <a:defRPr sz="1200">
                <a:solidFill>
                  <a:schemeClr val="bg1"/>
                </a:solidFill>
              </a:defRPr>
            </a:lvl4pPr>
            <a:lvl5pPr>
              <a:buClrTx/>
              <a:defRPr sz="1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Simple Text Slide 1" userDrawn="1">
  <p:cSld name="Simple Text Slide 1">
    <p:bg>
      <p:bgPr>
        <a:solidFill>
          <a:schemeClr val="accent1"/>
        </a:solidFill>
        <a:effectLst/>
      </p:bgPr>
    </p:bg>
    <p:spTree>
      <p:nvGrpSpPr>
        <p:cNvPr id="1" name="Shape 80"/>
        <p:cNvGrpSpPr/>
        <p:nvPr/>
      </p:nvGrpSpPr>
      <p:grpSpPr>
        <a:xfrm>
          <a:off x="0" y="0"/>
          <a:ext cx="0" cy="0"/>
          <a:chOff x="0" y="0"/>
          <a:chExt cx="0" cy="0"/>
        </a:xfrm>
      </p:grpSpPr>
      <p:sp>
        <p:nvSpPr>
          <p:cNvPr id="82" name="Google Shape;82;p77"/>
          <p:cNvSpPr/>
          <p:nvPr/>
        </p:nvSpPr>
        <p:spPr>
          <a:xfrm>
            <a:off x="934728" y="-1"/>
            <a:ext cx="2925723" cy="5155935"/>
          </a:xfrm>
          <a:custGeom>
            <a:avLst/>
            <a:gdLst/>
            <a:ahLst/>
            <a:cxnLst/>
            <a:rect l="l" t="t" r="r" b="b"/>
            <a:pathLst>
              <a:path w="13699" h="19923" extrusionOk="0">
                <a:moveTo>
                  <a:pt x="0" y="19917"/>
                </a:moveTo>
                <a:lnTo>
                  <a:pt x="7155" y="0"/>
                </a:lnTo>
                <a:lnTo>
                  <a:pt x="13699" y="0"/>
                </a:lnTo>
                <a:lnTo>
                  <a:pt x="6357" y="19923"/>
                </a:lnTo>
                <a:lnTo>
                  <a:pt x="0" y="19917"/>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pic>
        <p:nvPicPr>
          <p:cNvPr id="84" name="Google Shape;84;p7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34728" y="5656533"/>
            <a:ext cx="1267103" cy="506841"/>
          </a:xfrm>
          <a:prstGeom prst="rect">
            <a:avLst/>
          </a:prstGeom>
          <a:noFill/>
          <a:ln>
            <a:noFill/>
          </a:ln>
        </p:spPr>
      </p:pic>
      <p:sp>
        <p:nvSpPr>
          <p:cNvPr id="3" name="Google Shape;73;p75">
            <a:extLst>
              <a:ext uri="{FF2B5EF4-FFF2-40B4-BE49-F238E27FC236}">
                <a16:creationId xmlns:a16="http://schemas.microsoft.com/office/drawing/2014/main" id="{93ADE210-8C1D-3F3E-0B09-8A01DE07169E}"/>
              </a:ext>
            </a:extLst>
          </p:cNvPr>
          <p:cNvSpPr txBox="1">
            <a:spLocks noGrp="1"/>
          </p:cNvSpPr>
          <p:nvPr>
            <p:ph type="title"/>
          </p:nvPr>
        </p:nvSpPr>
        <p:spPr>
          <a:xfrm>
            <a:off x="4206721" y="1509962"/>
            <a:ext cx="7274079" cy="1857527"/>
          </a:xfrm>
          <a:prstGeom prst="rect">
            <a:avLst/>
          </a:prstGeom>
          <a:noFill/>
          <a:ln>
            <a:noFill/>
          </a:ln>
        </p:spPr>
        <p:txBody>
          <a:bodyPr spcFirstLastPara="1" wrap="square" lIns="0" tIns="45700" rIns="0" bIns="45700" anchor="b" anchorCtr="0">
            <a:noAutofit/>
          </a:bodyPr>
          <a:lstStyle>
            <a:lvl1pPr lvl="0" algn="l">
              <a:lnSpc>
                <a:spcPct val="103333"/>
              </a:lnSpc>
              <a:spcBef>
                <a:spcPts val="0"/>
              </a:spcBef>
              <a:spcAft>
                <a:spcPts val="0"/>
              </a:spcAft>
              <a:buClr>
                <a:schemeClr val="accent1"/>
              </a:buClr>
              <a:buSzPts val="6000"/>
              <a:buFont typeface="Cambria"/>
              <a:buNone/>
              <a:defRPr sz="6000">
                <a:solidFill>
                  <a:schemeClr val="tx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 name="Text Placeholder 2">
            <a:extLst>
              <a:ext uri="{FF2B5EF4-FFF2-40B4-BE49-F238E27FC236}">
                <a16:creationId xmlns:a16="http://schemas.microsoft.com/office/drawing/2014/main" id="{52FDA9DD-CDF4-8AF0-5018-29A23D7AB9D3}"/>
              </a:ext>
            </a:extLst>
          </p:cNvPr>
          <p:cNvSpPr>
            <a:spLocks noGrp="1"/>
          </p:cNvSpPr>
          <p:nvPr>
            <p:ph type="body" sz="quarter" idx="12"/>
          </p:nvPr>
        </p:nvSpPr>
        <p:spPr>
          <a:xfrm>
            <a:off x="4206721" y="3429000"/>
            <a:ext cx="7276445" cy="2734374"/>
          </a:xfrm>
        </p:spPr>
        <p:txBody>
          <a:bodyPr rIns="0">
            <a:normAutofit/>
          </a:bodyPr>
          <a:lstStyle>
            <a:lvl1pPr>
              <a:defRPr sz="2000">
                <a:solidFill>
                  <a:schemeClr val="tx1"/>
                </a:solidFill>
              </a:defRPr>
            </a:lvl1pPr>
            <a:lvl2pPr>
              <a:buClr>
                <a:schemeClr val="tx1"/>
              </a:buClr>
              <a:defRPr sz="1800">
                <a:solidFill>
                  <a:schemeClr val="tx1"/>
                </a:solidFill>
              </a:defRPr>
            </a:lvl2pPr>
            <a:lvl3pPr>
              <a:buClr>
                <a:schemeClr val="tx1"/>
              </a:buClr>
              <a:defRPr sz="1600">
                <a:solidFill>
                  <a:schemeClr val="tx1"/>
                </a:solidFill>
              </a:defRPr>
            </a:lvl3pPr>
            <a:lvl4pPr>
              <a:buClr>
                <a:schemeClr val="tx1"/>
              </a:buClr>
              <a:defRPr sz="1400">
                <a:solidFill>
                  <a:schemeClr val="tx1"/>
                </a:solidFill>
              </a:defRPr>
            </a:lvl4pPr>
            <a:lvl5pPr>
              <a:buClr>
                <a:schemeClr val="tx1"/>
              </a:buClr>
              <a:defRPr sz="105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Simple Text Slide 3" userDrawn="1">
  <p:cSld name="Simple Text Slide 3">
    <p:bg>
      <p:bgPr>
        <a:solidFill>
          <a:schemeClr val="dk1"/>
        </a:solidFill>
        <a:effectLst/>
      </p:bgPr>
    </p:bg>
    <p:spTree>
      <p:nvGrpSpPr>
        <p:cNvPr id="1" name="Shape 72"/>
        <p:cNvGrpSpPr/>
        <p:nvPr/>
      </p:nvGrpSpPr>
      <p:grpSpPr>
        <a:xfrm>
          <a:off x="0" y="0"/>
          <a:ext cx="0" cy="0"/>
          <a:chOff x="0" y="0"/>
          <a:chExt cx="0" cy="0"/>
        </a:xfrm>
      </p:grpSpPr>
      <p:sp>
        <p:nvSpPr>
          <p:cNvPr id="73" name="Google Shape;73;p75"/>
          <p:cNvSpPr txBox="1">
            <a:spLocks noGrp="1"/>
          </p:cNvSpPr>
          <p:nvPr>
            <p:ph type="title"/>
          </p:nvPr>
        </p:nvSpPr>
        <p:spPr>
          <a:xfrm>
            <a:off x="4206721" y="1509962"/>
            <a:ext cx="7274079" cy="1857527"/>
          </a:xfrm>
          <a:prstGeom prst="rect">
            <a:avLst/>
          </a:prstGeom>
          <a:noFill/>
          <a:ln>
            <a:noFill/>
          </a:ln>
        </p:spPr>
        <p:txBody>
          <a:bodyPr spcFirstLastPara="1" wrap="square" lIns="0" tIns="45700" rIns="0" bIns="45700" anchor="b" anchorCtr="0">
            <a:noAutofit/>
          </a:bodyPr>
          <a:lstStyle>
            <a:lvl1pPr lvl="0" algn="l">
              <a:lnSpc>
                <a:spcPct val="103333"/>
              </a:lnSpc>
              <a:spcBef>
                <a:spcPts val="0"/>
              </a:spcBef>
              <a:spcAft>
                <a:spcPts val="0"/>
              </a:spcAft>
              <a:buClr>
                <a:schemeClr val="accent1"/>
              </a:buClr>
              <a:buSzPts val="6000"/>
              <a:buFont typeface="Cambria"/>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4" name="Google Shape;74;p75"/>
          <p:cNvSpPr/>
          <p:nvPr/>
        </p:nvSpPr>
        <p:spPr>
          <a:xfrm>
            <a:off x="934728" y="-1"/>
            <a:ext cx="2925723" cy="5155935"/>
          </a:xfrm>
          <a:custGeom>
            <a:avLst/>
            <a:gdLst/>
            <a:ahLst/>
            <a:cxnLst/>
            <a:rect l="l" t="t" r="r" b="b"/>
            <a:pathLst>
              <a:path w="13699" h="19923" extrusionOk="0">
                <a:moveTo>
                  <a:pt x="0" y="19917"/>
                </a:moveTo>
                <a:lnTo>
                  <a:pt x="7155" y="0"/>
                </a:lnTo>
                <a:lnTo>
                  <a:pt x="13699" y="0"/>
                </a:lnTo>
                <a:lnTo>
                  <a:pt x="6357" y="19923"/>
                </a:lnTo>
                <a:lnTo>
                  <a:pt x="0" y="19917"/>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pic>
        <p:nvPicPr>
          <p:cNvPr id="76" name="Google Shape;76;p7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34728" y="5656533"/>
            <a:ext cx="1267103" cy="506841"/>
          </a:xfrm>
          <a:prstGeom prst="rect">
            <a:avLst/>
          </a:prstGeom>
          <a:noFill/>
          <a:ln>
            <a:noFill/>
          </a:ln>
        </p:spPr>
      </p:pic>
      <p:sp>
        <p:nvSpPr>
          <p:cNvPr id="3" name="Text Placeholder 2">
            <a:extLst>
              <a:ext uri="{FF2B5EF4-FFF2-40B4-BE49-F238E27FC236}">
                <a16:creationId xmlns:a16="http://schemas.microsoft.com/office/drawing/2014/main" id="{3284DDC1-291F-44D7-FF76-609AC8D10488}"/>
              </a:ext>
            </a:extLst>
          </p:cNvPr>
          <p:cNvSpPr>
            <a:spLocks noGrp="1"/>
          </p:cNvSpPr>
          <p:nvPr>
            <p:ph type="body" sz="quarter" idx="12"/>
          </p:nvPr>
        </p:nvSpPr>
        <p:spPr>
          <a:xfrm>
            <a:off x="4206721" y="3429000"/>
            <a:ext cx="7276445" cy="2734374"/>
          </a:xfrm>
        </p:spPr>
        <p:txBody>
          <a:bodyPr rIns="0">
            <a:normAutofit/>
          </a:bodyPr>
          <a:lstStyle>
            <a:lvl1pPr>
              <a:defRPr sz="2000">
                <a:solidFill>
                  <a:schemeClr val="accent1"/>
                </a:solidFill>
              </a:defRPr>
            </a:lvl1pPr>
            <a:lvl2pPr>
              <a:defRPr sz="1800">
                <a:solidFill>
                  <a:schemeClr val="accent1"/>
                </a:solidFill>
              </a:defRPr>
            </a:lvl2pPr>
            <a:lvl3pPr>
              <a:buClr>
                <a:schemeClr val="accent1"/>
              </a:buClr>
              <a:defRPr sz="1600">
                <a:solidFill>
                  <a:schemeClr val="accent1"/>
                </a:solidFill>
              </a:defRPr>
            </a:lvl3pPr>
            <a:lvl4pPr>
              <a:buClr>
                <a:schemeClr val="accent1"/>
              </a:buClr>
              <a:defRPr sz="1400">
                <a:solidFill>
                  <a:schemeClr val="accent1"/>
                </a:solidFill>
              </a:defRPr>
            </a:lvl4pPr>
            <a:lvl5pPr>
              <a:buClr>
                <a:schemeClr val="accent1"/>
              </a:buClr>
              <a:defRPr sz="1050">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Simple Text Slide 4" userDrawn="1">
  <p:cSld name="Simple Text Slide 4">
    <p:bg>
      <p:bgPr>
        <a:blipFill>
          <a:blip r:embed="rId2">
            <a:alphaModFix/>
          </a:blip>
          <a:stretch>
            <a:fillRect/>
          </a:stretch>
        </a:blipFill>
        <a:effectLst/>
      </p:bgPr>
    </p:bg>
    <p:spTree>
      <p:nvGrpSpPr>
        <p:cNvPr id="1" name="Shape 77"/>
        <p:cNvGrpSpPr/>
        <p:nvPr/>
      </p:nvGrpSpPr>
      <p:grpSpPr>
        <a:xfrm>
          <a:off x="0" y="0"/>
          <a:ext cx="0" cy="0"/>
          <a:chOff x="0" y="0"/>
          <a:chExt cx="0" cy="0"/>
        </a:xfrm>
      </p:grpSpPr>
      <p:sp>
        <p:nvSpPr>
          <p:cNvPr id="3" name="Google Shape;73;p75">
            <a:extLst>
              <a:ext uri="{FF2B5EF4-FFF2-40B4-BE49-F238E27FC236}">
                <a16:creationId xmlns:a16="http://schemas.microsoft.com/office/drawing/2014/main" id="{61DD15C7-E13C-0D5A-4A14-35455CDD0544}"/>
              </a:ext>
            </a:extLst>
          </p:cNvPr>
          <p:cNvSpPr txBox="1">
            <a:spLocks noGrp="1"/>
          </p:cNvSpPr>
          <p:nvPr>
            <p:ph type="title"/>
          </p:nvPr>
        </p:nvSpPr>
        <p:spPr>
          <a:xfrm>
            <a:off x="4206721" y="1509962"/>
            <a:ext cx="7274079" cy="1857527"/>
          </a:xfrm>
          <a:prstGeom prst="rect">
            <a:avLst/>
          </a:prstGeom>
          <a:noFill/>
          <a:ln>
            <a:noFill/>
          </a:ln>
        </p:spPr>
        <p:txBody>
          <a:bodyPr spcFirstLastPara="1" wrap="square" lIns="0" tIns="45700" rIns="0" bIns="45700" anchor="b" anchorCtr="0">
            <a:noAutofit/>
          </a:bodyPr>
          <a:lstStyle>
            <a:lvl1pPr lvl="0" algn="l">
              <a:lnSpc>
                <a:spcPct val="103333"/>
              </a:lnSpc>
              <a:spcBef>
                <a:spcPts val="0"/>
              </a:spcBef>
              <a:spcAft>
                <a:spcPts val="0"/>
              </a:spcAft>
              <a:buClr>
                <a:schemeClr val="accent1"/>
              </a:buClr>
              <a:buSzPts val="6000"/>
              <a:buFont typeface="Cambria"/>
              <a:buNone/>
              <a:defRPr sz="6000">
                <a:solidFill>
                  <a:schemeClr val="tx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 name="Text Placeholder 2">
            <a:extLst>
              <a:ext uri="{FF2B5EF4-FFF2-40B4-BE49-F238E27FC236}">
                <a16:creationId xmlns:a16="http://schemas.microsoft.com/office/drawing/2014/main" id="{F8156690-0536-7331-F613-53A9E9C5EFA7}"/>
              </a:ext>
            </a:extLst>
          </p:cNvPr>
          <p:cNvSpPr>
            <a:spLocks noGrp="1"/>
          </p:cNvSpPr>
          <p:nvPr>
            <p:ph type="body" sz="quarter" idx="12"/>
          </p:nvPr>
        </p:nvSpPr>
        <p:spPr>
          <a:xfrm>
            <a:off x="4206721" y="3429000"/>
            <a:ext cx="7276445" cy="2734374"/>
          </a:xfrm>
        </p:spPr>
        <p:txBody>
          <a:bodyPr rIns="0">
            <a:normAutofit/>
          </a:bodyPr>
          <a:lstStyle>
            <a:lvl1pPr>
              <a:defRPr sz="2000">
                <a:solidFill>
                  <a:schemeClr val="tx1"/>
                </a:solidFill>
              </a:defRPr>
            </a:lvl1pPr>
            <a:lvl2pPr>
              <a:defRPr sz="1800">
                <a:solidFill>
                  <a:schemeClr val="tx1"/>
                </a:solidFill>
              </a:defRPr>
            </a:lvl2pPr>
            <a:lvl3pPr marL="822960" indent="-182880">
              <a:buClr>
                <a:schemeClr val="accent1"/>
              </a:buClr>
              <a:buFont typeface="Arial" panose="020B0604020202020204" pitchFamily="34" charset="0"/>
              <a:buChar char="•"/>
              <a:defRPr sz="1600">
                <a:solidFill>
                  <a:schemeClr val="tx1"/>
                </a:solidFill>
              </a:defRPr>
            </a:lvl3pPr>
            <a:lvl4pPr marL="1280160" indent="-182880">
              <a:buClr>
                <a:schemeClr val="accent1"/>
              </a:buClr>
              <a:buFont typeface="Arial" panose="020B0604020202020204" pitchFamily="34" charset="0"/>
              <a:buChar char="•"/>
              <a:defRPr sz="1400">
                <a:solidFill>
                  <a:schemeClr val="tx1"/>
                </a:solidFill>
              </a:defRPr>
            </a:lvl4pPr>
            <a:lvl5pPr marL="1737360" indent="-182880">
              <a:buClr>
                <a:schemeClr val="accent1"/>
              </a:buClr>
              <a:buFont typeface="Arial" panose="020B0604020202020204" pitchFamily="34" charset="0"/>
              <a:buChar char="•"/>
              <a:defRPr sz="105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imple Text Slide 5" userDrawn="1">
  <p:cSld name="Simple Text Slide 5">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5" name="Google Shape;73;p75">
            <a:extLst>
              <a:ext uri="{FF2B5EF4-FFF2-40B4-BE49-F238E27FC236}">
                <a16:creationId xmlns:a16="http://schemas.microsoft.com/office/drawing/2014/main" id="{286E5779-DA48-38E0-E7BA-4C71621229F5}"/>
              </a:ext>
            </a:extLst>
          </p:cNvPr>
          <p:cNvSpPr txBox="1">
            <a:spLocks noGrp="1"/>
          </p:cNvSpPr>
          <p:nvPr>
            <p:ph type="title"/>
          </p:nvPr>
        </p:nvSpPr>
        <p:spPr>
          <a:xfrm>
            <a:off x="4206721" y="1509962"/>
            <a:ext cx="7274079" cy="1857527"/>
          </a:xfrm>
          <a:prstGeom prst="rect">
            <a:avLst/>
          </a:prstGeom>
          <a:noFill/>
          <a:ln>
            <a:noFill/>
          </a:ln>
        </p:spPr>
        <p:txBody>
          <a:bodyPr spcFirstLastPara="1" wrap="square" lIns="0" tIns="45700" rIns="0" bIns="45700" anchor="b" anchorCtr="0">
            <a:noAutofit/>
          </a:bodyPr>
          <a:lstStyle>
            <a:lvl1pPr lvl="0" algn="l">
              <a:lnSpc>
                <a:spcPct val="103333"/>
              </a:lnSpc>
              <a:spcBef>
                <a:spcPts val="0"/>
              </a:spcBef>
              <a:spcAft>
                <a:spcPts val="0"/>
              </a:spcAft>
              <a:buClr>
                <a:schemeClr val="accent1"/>
              </a:buClr>
              <a:buSzPts val="6000"/>
              <a:buFont typeface="Cambria"/>
              <a:buNone/>
              <a:defRPr sz="6000">
                <a:solidFill>
                  <a:schemeClr val="tx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 name="Text Placeholder 2">
            <a:extLst>
              <a:ext uri="{FF2B5EF4-FFF2-40B4-BE49-F238E27FC236}">
                <a16:creationId xmlns:a16="http://schemas.microsoft.com/office/drawing/2014/main" id="{A76C46A7-FFAA-3AD2-0524-F2BDFB38A141}"/>
              </a:ext>
            </a:extLst>
          </p:cNvPr>
          <p:cNvSpPr>
            <a:spLocks noGrp="1"/>
          </p:cNvSpPr>
          <p:nvPr>
            <p:ph type="body" sz="quarter" idx="12"/>
          </p:nvPr>
        </p:nvSpPr>
        <p:spPr>
          <a:xfrm>
            <a:off x="4206721" y="3429000"/>
            <a:ext cx="7276445" cy="2734374"/>
          </a:xfrm>
        </p:spPr>
        <p:txBody>
          <a:bodyPr rIns="0">
            <a:normAutofit/>
          </a:bodyPr>
          <a:lstStyle>
            <a:lvl1pPr>
              <a:defRPr sz="2000">
                <a:solidFill>
                  <a:schemeClr val="tx1"/>
                </a:solidFill>
              </a:defRPr>
            </a:lvl1pPr>
            <a:lvl2pPr marL="365760" indent="-182880">
              <a:buClr>
                <a:schemeClr val="accent1"/>
              </a:buClr>
              <a:buFont typeface="Arial" panose="020B0604020202020204" pitchFamily="34" charset="0"/>
              <a:buChar char="•"/>
              <a:defRPr sz="1800">
                <a:solidFill>
                  <a:schemeClr val="tx1"/>
                </a:solidFill>
              </a:defRPr>
            </a:lvl2pPr>
            <a:lvl3pPr marL="822960" indent="-182880">
              <a:buClr>
                <a:schemeClr val="accent1"/>
              </a:buClr>
              <a:buFont typeface="Arial" panose="020B0604020202020204" pitchFamily="34" charset="0"/>
              <a:buChar char="•"/>
              <a:defRPr sz="1600">
                <a:solidFill>
                  <a:schemeClr val="tx1"/>
                </a:solidFill>
              </a:defRPr>
            </a:lvl3pPr>
            <a:lvl4pPr marL="1280160" indent="-182880">
              <a:buClr>
                <a:schemeClr val="accent1"/>
              </a:buClr>
              <a:buFont typeface="Arial" panose="020B0604020202020204" pitchFamily="34" charset="0"/>
              <a:buChar char="•"/>
              <a:defRPr sz="1400">
                <a:solidFill>
                  <a:schemeClr val="tx1"/>
                </a:solidFill>
              </a:defRPr>
            </a:lvl4pPr>
            <a:lvl5pPr marL="1737360" indent="-182880">
              <a:buClr>
                <a:schemeClr val="accent1"/>
              </a:buClr>
              <a:buFont typeface="Arial" panose="020B0604020202020204" pitchFamily="34" charset="0"/>
              <a:buChar char="•"/>
              <a:defRPr sz="105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imple Text Slide 6" userDrawn="1">
  <p:cSld name="Simple Text Slide 6">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2" name="Google Shape;73;p75">
            <a:extLst>
              <a:ext uri="{FF2B5EF4-FFF2-40B4-BE49-F238E27FC236}">
                <a16:creationId xmlns:a16="http://schemas.microsoft.com/office/drawing/2014/main" id="{98294E95-C1E2-DA7F-86F9-B32824C5F1AE}"/>
              </a:ext>
            </a:extLst>
          </p:cNvPr>
          <p:cNvSpPr txBox="1">
            <a:spLocks noGrp="1"/>
          </p:cNvSpPr>
          <p:nvPr>
            <p:ph type="title"/>
          </p:nvPr>
        </p:nvSpPr>
        <p:spPr>
          <a:xfrm>
            <a:off x="4206721" y="1509962"/>
            <a:ext cx="7274079" cy="1857527"/>
          </a:xfrm>
          <a:prstGeom prst="rect">
            <a:avLst/>
          </a:prstGeom>
          <a:noFill/>
          <a:ln>
            <a:noFill/>
          </a:ln>
        </p:spPr>
        <p:txBody>
          <a:bodyPr spcFirstLastPara="1" wrap="square" lIns="0" tIns="45700" rIns="0" bIns="45700" anchor="b" anchorCtr="0">
            <a:noAutofit/>
          </a:bodyPr>
          <a:lstStyle>
            <a:lvl1pPr lvl="0" algn="l">
              <a:lnSpc>
                <a:spcPct val="103333"/>
              </a:lnSpc>
              <a:spcBef>
                <a:spcPts val="0"/>
              </a:spcBef>
              <a:spcAft>
                <a:spcPts val="0"/>
              </a:spcAft>
              <a:buClr>
                <a:schemeClr val="accent1"/>
              </a:buClr>
              <a:buSzPts val="6000"/>
              <a:buFont typeface="Cambria"/>
              <a:buNone/>
              <a:defRPr sz="6000">
                <a:solidFill>
                  <a:schemeClr val="tx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 name="Text Placeholder 2">
            <a:extLst>
              <a:ext uri="{FF2B5EF4-FFF2-40B4-BE49-F238E27FC236}">
                <a16:creationId xmlns:a16="http://schemas.microsoft.com/office/drawing/2014/main" id="{B42F992C-2D4F-362A-FF13-0E5782FC1115}"/>
              </a:ext>
            </a:extLst>
          </p:cNvPr>
          <p:cNvSpPr>
            <a:spLocks noGrp="1"/>
          </p:cNvSpPr>
          <p:nvPr>
            <p:ph type="body" sz="quarter" idx="12"/>
          </p:nvPr>
        </p:nvSpPr>
        <p:spPr>
          <a:xfrm>
            <a:off x="4206721" y="3429000"/>
            <a:ext cx="7276445" cy="2734374"/>
          </a:xfrm>
        </p:spPr>
        <p:txBody>
          <a:bodyPr rIns="0">
            <a:normAutofit/>
          </a:bodyPr>
          <a:lstStyle>
            <a:lvl1pPr>
              <a:defRPr sz="2000">
                <a:solidFill>
                  <a:schemeClr val="tx1"/>
                </a:solidFill>
              </a:defRPr>
            </a:lvl1pPr>
            <a:lvl2pPr marL="365760" indent="-182880">
              <a:buClr>
                <a:schemeClr val="accent1"/>
              </a:buClr>
              <a:buFont typeface="Arial" panose="020B0604020202020204" pitchFamily="34" charset="0"/>
              <a:buChar char="•"/>
              <a:defRPr sz="1800">
                <a:solidFill>
                  <a:schemeClr val="tx1"/>
                </a:solidFill>
              </a:defRPr>
            </a:lvl2pPr>
            <a:lvl3pPr marL="822960" indent="-182880">
              <a:buClr>
                <a:schemeClr val="accent1"/>
              </a:buClr>
              <a:buFont typeface="Arial" panose="020B0604020202020204" pitchFamily="34" charset="0"/>
              <a:buChar char="•"/>
              <a:defRPr sz="1600">
                <a:solidFill>
                  <a:schemeClr val="tx1"/>
                </a:solidFill>
              </a:defRPr>
            </a:lvl3pPr>
            <a:lvl4pPr marL="1280160" indent="-182880">
              <a:buClr>
                <a:schemeClr val="accent1"/>
              </a:buClr>
              <a:buFont typeface="Arial" panose="020B0604020202020204" pitchFamily="34" charset="0"/>
              <a:buChar char="•"/>
              <a:defRPr sz="1400">
                <a:solidFill>
                  <a:schemeClr val="tx1"/>
                </a:solidFill>
              </a:defRPr>
            </a:lvl4pPr>
            <a:lvl5pPr marL="1737360" indent="-182880">
              <a:buClr>
                <a:schemeClr val="accent1"/>
              </a:buClr>
              <a:buFont typeface="Arial" panose="020B0604020202020204" pitchFamily="34" charset="0"/>
              <a:buChar char="•"/>
              <a:defRPr sz="105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losing slide" userDrawn="1">
  <p:cSld name="Closing slide">
    <p:spTree>
      <p:nvGrpSpPr>
        <p:cNvPr id="1" name="Shape 91"/>
        <p:cNvGrpSpPr/>
        <p:nvPr/>
      </p:nvGrpSpPr>
      <p:grpSpPr>
        <a:xfrm>
          <a:off x="0" y="0"/>
          <a:ext cx="0" cy="0"/>
          <a:chOff x="0" y="0"/>
          <a:chExt cx="0" cy="0"/>
        </a:xfrm>
      </p:grpSpPr>
      <p:sp>
        <p:nvSpPr>
          <p:cNvPr id="94" name="Google Shape;94;p80"/>
          <p:cNvSpPr>
            <a:spLocks noGrp="1"/>
          </p:cNvSpPr>
          <p:nvPr>
            <p:ph type="pic" idx="2"/>
          </p:nvPr>
        </p:nvSpPr>
        <p:spPr>
          <a:xfrm>
            <a:off x="0" y="495300"/>
            <a:ext cx="11696700" cy="6362700"/>
          </a:xfrm>
          <a:prstGeom prst="rect">
            <a:avLst/>
          </a:prstGeom>
          <a:noFill/>
          <a:ln>
            <a:noFill/>
          </a:ln>
        </p:spPr>
        <p:txBody>
          <a:bodyPr rIns="0" anchor="ctr" anchorCtr="0"/>
          <a:lstStyle>
            <a:lvl1pPr algn="ctr">
              <a:defRPr/>
            </a:lvl1pPr>
          </a:lstStyle>
          <a:p>
            <a:endParaRPr lang="en-US" dirty="0"/>
          </a:p>
        </p:txBody>
      </p:sp>
      <p:sp>
        <p:nvSpPr>
          <p:cNvPr id="92" name="Google Shape;92;p80"/>
          <p:cNvSpPr/>
          <p:nvPr/>
        </p:nvSpPr>
        <p:spPr>
          <a:xfrm>
            <a:off x="9390220" y="-1"/>
            <a:ext cx="1538233" cy="495300"/>
          </a:xfrm>
          <a:custGeom>
            <a:avLst/>
            <a:gdLst/>
            <a:ahLst/>
            <a:cxnLst/>
            <a:rect l="l" t="t" r="r" b="b"/>
            <a:pathLst>
              <a:path w="10000" h="2528" extrusionOk="0">
                <a:moveTo>
                  <a:pt x="0" y="2510"/>
                </a:moveTo>
                <a:lnTo>
                  <a:pt x="914" y="0"/>
                </a:lnTo>
                <a:lnTo>
                  <a:pt x="10000" y="0"/>
                </a:lnTo>
                <a:lnTo>
                  <a:pt x="9050" y="2528"/>
                </a:lnTo>
                <a:lnTo>
                  <a:pt x="0" y="251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93" name="Google Shape;93;p80"/>
          <p:cNvSpPr/>
          <p:nvPr/>
        </p:nvSpPr>
        <p:spPr>
          <a:xfrm>
            <a:off x="7454698" y="3571640"/>
            <a:ext cx="2387794" cy="3286361"/>
          </a:xfrm>
          <a:custGeom>
            <a:avLst/>
            <a:gdLst/>
            <a:ahLst/>
            <a:cxnLst/>
            <a:rect l="l" t="t" r="r" b="b"/>
            <a:pathLst>
              <a:path w="11912" h="17057" extrusionOk="0">
                <a:moveTo>
                  <a:pt x="0" y="17050"/>
                </a:moveTo>
                <a:lnTo>
                  <a:pt x="5206" y="34"/>
                </a:lnTo>
                <a:lnTo>
                  <a:pt x="11912" y="0"/>
                </a:lnTo>
                <a:lnTo>
                  <a:pt x="7004" y="17057"/>
                </a:lnTo>
                <a:lnTo>
                  <a:pt x="0" y="1705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96" name="Google Shape;96;p80"/>
          <p:cNvSpPr txBox="1">
            <a:spLocks noGrp="1"/>
          </p:cNvSpPr>
          <p:nvPr>
            <p:ph type="body" idx="3" hasCustomPrompt="1"/>
          </p:nvPr>
        </p:nvSpPr>
        <p:spPr>
          <a:xfrm>
            <a:off x="709613" y="6227901"/>
            <a:ext cx="2141537" cy="269598"/>
          </a:xfrm>
          <a:prstGeom prst="rect">
            <a:avLst/>
          </a:prstGeom>
          <a:noFill/>
          <a:ln>
            <a:noFill/>
          </a:ln>
        </p:spPr>
        <p:txBody>
          <a:bodyPr spcFirstLastPara="1" wrap="square" lIns="0" tIns="45700" rIns="91425" bIns="45700" anchor="ctr" anchorCtr="0">
            <a:noAutofit/>
          </a:bodyPr>
          <a:lstStyle>
            <a:lvl1pPr marL="0" lvl="0" indent="0" algn="l">
              <a:lnSpc>
                <a:spcPct val="100000"/>
              </a:lnSpc>
              <a:spcBef>
                <a:spcPts val="0"/>
              </a:spcBef>
              <a:spcAft>
                <a:spcPts val="0"/>
              </a:spcAft>
              <a:buSzPts val="1400"/>
              <a:buNone/>
              <a:defRPr sz="1400">
                <a:solidFill>
                  <a:schemeClr val="bg1"/>
                </a:solidFill>
              </a:defRPr>
            </a:lvl1pPr>
            <a:lvl2pPr marL="914400" lvl="1" indent="-342900" algn="l">
              <a:lnSpc>
                <a:spcPct val="100000"/>
              </a:lnSpc>
              <a:spcBef>
                <a:spcPts val="800"/>
              </a:spcBef>
              <a:spcAft>
                <a:spcPts val="0"/>
              </a:spcAft>
              <a:buSzPts val="1800"/>
              <a:buChar char="•"/>
              <a:defRPr/>
            </a:lvl2pPr>
            <a:lvl3pPr marL="1371600" lvl="2" indent="-342900" algn="l">
              <a:lnSpc>
                <a:spcPct val="100000"/>
              </a:lnSpc>
              <a:spcBef>
                <a:spcPts val="800"/>
              </a:spcBef>
              <a:spcAft>
                <a:spcPts val="0"/>
              </a:spcAft>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US" dirty="0"/>
              <a:t>FOUNDATIONFAR.ORG</a:t>
            </a:r>
          </a:p>
        </p:txBody>
      </p:sp>
      <p:sp>
        <p:nvSpPr>
          <p:cNvPr id="4" name="Google Shape;96;p80">
            <a:extLst>
              <a:ext uri="{FF2B5EF4-FFF2-40B4-BE49-F238E27FC236}">
                <a16:creationId xmlns:a16="http://schemas.microsoft.com/office/drawing/2014/main" id="{7E4644AA-F72A-D20A-64A2-6EBE32C85824}"/>
              </a:ext>
            </a:extLst>
          </p:cNvPr>
          <p:cNvSpPr txBox="1">
            <a:spLocks noGrp="1"/>
          </p:cNvSpPr>
          <p:nvPr>
            <p:ph type="body" idx="10" hasCustomPrompt="1"/>
          </p:nvPr>
        </p:nvSpPr>
        <p:spPr>
          <a:xfrm>
            <a:off x="3560763" y="6227901"/>
            <a:ext cx="2141537" cy="269598"/>
          </a:xfrm>
          <a:prstGeom prst="rect">
            <a:avLst/>
          </a:prstGeom>
          <a:noFill/>
          <a:ln>
            <a:noFill/>
          </a:ln>
        </p:spPr>
        <p:txBody>
          <a:bodyPr spcFirstLastPara="1" wrap="square" lIns="0" tIns="45700" rIns="91425" bIns="45700" anchor="ctr" anchorCtr="0">
            <a:noAutofit/>
          </a:bodyPr>
          <a:lstStyle>
            <a:lvl1pPr marL="0" lvl="0" indent="0" algn="l">
              <a:lnSpc>
                <a:spcPct val="100000"/>
              </a:lnSpc>
              <a:spcBef>
                <a:spcPts val="0"/>
              </a:spcBef>
              <a:spcAft>
                <a:spcPts val="0"/>
              </a:spcAft>
              <a:buSzPts val="1400"/>
              <a:buNone/>
              <a:defRPr sz="1400">
                <a:solidFill>
                  <a:schemeClr val="bg1"/>
                </a:solidFill>
              </a:defRPr>
            </a:lvl1pPr>
            <a:lvl2pPr marL="914400" lvl="1" indent="-342900" algn="l">
              <a:lnSpc>
                <a:spcPct val="100000"/>
              </a:lnSpc>
              <a:spcBef>
                <a:spcPts val="800"/>
              </a:spcBef>
              <a:spcAft>
                <a:spcPts val="0"/>
              </a:spcAft>
              <a:buSzPts val="1800"/>
              <a:buChar char="•"/>
              <a:defRPr/>
            </a:lvl2pPr>
            <a:lvl3pPr marL="1371600" lvl="2" indent="-342900" algn="l">
              <a:lnSpc>
                <a:spcPct val="100000"/>
              </a:lnSpc>
              <a:spcBef>
                <a:spcPts val="800"/>
              </a:spcBef>
              <a:spcAft>
                <a:spcPts val="0"/>
              </a:spcAft>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US" dirty="0"/>
              <a:t>202.624.0700</a:t>
            </a:r>
          </a:p>
        </p:txBody>
      </p:sp>
      <p:sp>
        <p:nvSpPr>
          <p:cNvPr id="2" name="Title 1">
            <a:extLst>
              <a:ext uri="{FF2B5EF4-FFF2-40B4-BE49-F238E27FC236}">
                <a16:creationId xmlns:a16="http://schemas.microsoft.com/office/drawing/2014/main" id="{EFDA8A12-E6CA-2371-4E61-372C6612D2C9}"/>
              </a:ext>
            </a:extLst>
          </p:cNvPr>
          <p:cNvSpPr>
            <a:spLocks noGrp="1"/>
          </p:cNvSpPr>
          <p:nvPr>
            <p:ph type="title"/>
          </p:nvPr>
        </p:nvSpPr>
        <p:spPr>
          <a:xfrm>
            <a:off x="709613" y="2040785"/>
            <a:ext cx="5386387" cy="2592492"/>
          </a:xfrm>
        </p:spPr>
        <p:txBody>
          <a:bodyPr anchor="t"/>
          <a:lstStyle>
            <a:lvl1pPr>
              <a:defRPr>
                <a:solidFill>
                  <a:schemeClr val="bg1"/>
                </a:solidFill>
              </a:defRPr>
            </a:lvl1pPr>
          </a:lstStyle>
          <a:p>
            <a:r>
              <a:rPr lang="en-US" dirty="0"/>
              <a:t>Click to edit Master title style</a:t>
            </a:r>
          </a:p>
        </p:txBody>
      </p:sp>
      <p:sp>
        <p:nvSpPr>
          <p:cNvPr id="5" name="Google Shape;16;p63">
            <a:extLst>
              <a:ext uri="{FF2B5EF4-FFF2-40B4-BE49-F238E27FC236}">
                <a16:creationId xmlns:a16="http://schemas.microsoft.com/office/drawing/2014/main" id="{8F37CE4D-0D50-32F8-FD86-2D31A6DE5C1B}"/>
              </a:ext>
            </a:extLst>
          </p:cNvPr>
          <p:cNvSpPr txBox="1">
            <a:spLocks noGrp="1"/>
          </p:cNvSpPr>
          <p:nvPr>
            <p:ph type="subTitle" idx="1" hasCustomPrompt="1"/>
          </p:nvPr>
        </p:nvSpPr>
        <p:spPr>
          <a:xfrm>
            <a:off x="709611" y="4905496"/>
            <a:ext cx="5386387" cy="1050185"/>
          </a:xfrm>
          <a:prstGeom prst="rect">
            <a:avLst/>
          </a:prstGeom>
          <a:noFill/>
          <a:ln>
            <a:noFill/>
          </a:ln>
        </p:spPr>
        <p:txBody>
          <a:bodyPr spcFirstLastPara="1" wrap="square" lIns="0" tIns="45700" rIns="0" bIns="45700" anchor="t" anchorCtr="0">
            <a:noAutofit/>
          </a:bodyPr>
          <a:lstStyle>
            <a:lvl1pPr marL="0" lvl="0" indent="0" algn="l">
              <a:lnSpc>
                <a:spcPct val="100000"/>
              </a:lnSpc>
              <a:spcBef>
                <a:spcPts val="0"/>
              </a:spcBef>
              <a:spcAft>
                <a:spcPts val="0"/>
              </a:spcAft>
              <a:buSzPts val="1000"/>
              <a:buNone/>
              <a:defRPr sz="2000">
                <a:solidFill>
                  <a:schemeClr val="bg1"/>
                </a:solidFill>
              </a:defRPr>
            </a:lvl1pPr>
            <a:lvl2pPr marL="0" lvl="1" indent="0" algn="l">
              <a:lnSpc>
                <a:spcPct val="100000"/>
              </a:lnSpc>
              <a:spcBef>
                <a:spcPts val="800"/>
              </a:spcBef>
              <a:spcAft>
                <a:spcPts val="0"/>
              </a:spcAft>
              <a:buSzPts val="1800"/>
              <a:buNone/>
              <a:defRPr sz="1400">
                <a:solidFill>
                  <a:schemeClr val="bg1"/>
                </a:solidFill>
              </a:defRPr>
            </a:lvl2pPr>
            <a:lvl3pPr marL="182880" lvl="2" indent="0" algn="l">
              <a:lnSpc>
                <a:spcPct val="100000"/>
              </a:lnSpc>
              <a:spcBef>
                <a:spcPts val="800"/>
              </a:spcBef>
              <a:spcAft>
                <a:spcPts val="0"/>
              </a:spcAft>
              <a:buSzPts val="1800"/>
              <a:buNone/>
              <a:defRPr/>
            </a:lvl3pPr>
            <a:lvl4pPr lvl="3" algn="l">
              <a:lnSpc>
                <a:spcPct val="100000"/>
              </a:lnSpc>
              <a:spcBef>
                <a:spcPts val="800"/>
              </a:spcBef>
              <a:spcAft>
                <a:spcPts val="0"/>
              </a:spcAft>
              <a:buClr>
                <a:schemeClr val="dk1"/>
              </a:buClr>
              <a:buSzPts val="1800"/>
              <a:buChar char="•"/>
              <a:defRPr/>
            </a:lvl4pPr>
            <a:lvl5pPr lvl="4" algn="l">
              <a:lnSpc>
                <a:spcPct val="100000"/>
              </a:lnSpc>
              <a:spcBef>
                <a:spcPts val="800"/>
              </a:spcBef>
              <a:spcAft>
                <a:spcPts val="0"/>
              </a:spcAft>
              <a:buClr>
                <a:schemeClr val="dk1"/>
              </a:buClr>
              <a:buSzPts val="1800"/>
              <a:buChar char="•"/>
              <a:defRPr/>
            </a:lvl5pPr>
            <a:lvl6pPr lvl="5" algn="l">
              <a:lnSpc>
                <a:spcPct val="90000"/>
              </a:lnSpc>
              <a:spcBef>
                <a:spcPts val="8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r>
              <a:rPr lang="en-GB" dirty="0"/>
              <a:t>Presenter Name </a:t>
            </a:r>
          </a:p>
          <a:p>
            <a:pPr lvl="1"/>
            <a:r>
              <a:rPr lang="en-GB" dirty="0"/>
              <a:t>Email</a:t>
            </a:r>
          </a:p>
          <a:p>
            <a:pPr lvl="1"/>
            <a:r>
              <a:rPr lang="en-GB" dirty="0"/>
              <a:t>Phone Number</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s slide" preserve="1" userDrawn="1">
  <p:cSld name="Vertical Image, no text">
    <p:spTree>
      <p:nvGrpSpPr>
        <p:cNvPr id="1" name="Shape 97"/>
        <p:cNvGrpSpPr/>
        <p:nvPr/>
      </p:nvGrpSpPr>
      <p:grpSpPr>
        <a:xfrm>
          <a:off x="0" y="0"/>
          <a:ext cx="0" cy="0"/>
          <a:chOff x="0" y="0"/>
          <a:chExt cx="0" cy="0"/>
        </a:xfrm>
      </p:grpSpPr>
      <p:sp>
        <p:nvSpPr>
          <p:cNvPr id="99" name="Google Shape;99;p81"/>
          <p:cNvSpPr>
            <a:spLocks noGrp="1"/>
          </p:cNvSpPr>
          <p:nvPr>
            <p:ph type="pic" idx="2"/>
          </p:nvPr>
        </p:nvSpPr>
        <p:spPr>
          <a:xfrm>
            <a:off x="3678382" y="1475715"/>
            <a:ext cx="4468092" cy="3976049"/>
          </a:xfrm>
          <a:prstGeom prst="rect">
            <a:avLst/>
          </a:prstGeom>
          <a:noFill/>
          <a:ln>
            <a:noFill/>
          </a:ln>
        </p:spPr>
        <p:txBody>
          <a:bodyPr anchor="ctr" anchorCtr="0"/>
          <a:lstStyle>
            <a:lvl1pPr algn="ctr">
              <a:defRPr/>
            </a:lvl1pPr>
          </a:lstStyle>
          <a:p>
            <a:endParaRPr lang="en-US" dirty="0"/>
          </a:p>
        </p:txBody>
      </p:sp>
      <p:sp>
        <p:nvSpPr>
          <p:cNvPr id="3" name="Title 2">
            <a:extLst>
              <a:ext uri="{FF2B5EF4-FFF2-40B4-BE49-F238E27FC236}">
                <a16:creationId xmlns:a16="http://schemas.microsoft.com/office/drawing/2014/main" id="{9E6F1388-319D-53F0-0177-371850289646}"/>
              </a:ext>
            </a:extLst>
          </p:cNvPr>
          <p:cNvSpPr>
            <a:spLocks noGrp="1"/>
          </p:cNvSpPr>
          <p:nvPr>
            <p:ph type="title" hasCustomPrompt="1"/>
          </p:nvPr>
        </p:nvSpPr>
        <p:spPr/>
        <p:txBody>
          <a:bodyPr/>
          <a:lstStyle/>
          <a:p>
            <a:r>
              <a:rPr lang="en-US" dirty="0"/>
              <a:t>Click to edit title style</a:t>
            </a:r>
          </a:p>
        </p:txBody>
      </p:sp>
    </p:spTree>
    <p:extLst>
      <p:ext uri="{BB962C8B-B14F-4D97-AF65-F5344CB8AC3E}">
        <p14:creationId xmlns:p14="http://schemas.microsoft.com/office/powerpoint/2010/main" val="3156062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s slide" preserve="1" userDrawn="1">
  <p:cSld name="Horizontal Image, no text">
    <p:spTree>
      <p:nvGrpSpPr>
        <p:cNvPr id="1" name="Shape 97"/>
        <p:cNvGrpSpPr/>
        <p:nvPr/>
      </p:nvGrpSpPr>
      <p:grpSpPr>
        <a:xfrm>
          <a:off x="0" y="0"/>
          <a:ext cx="0" cy="0"/>
          <a:chOff x="0" y="0"/>
          <a:chExt cx="0" cy="0"/>
        </a:xfrm>
      </p:grpSpPr>
      <p:sp>
        <p:nvSpPr>
          <p:cNvPr id="99" name="Google Shape;99;p81"/>
          <p:cNvSpPr>
            <a:spLocks noGrp="1"/>
          </p:cNvSpPr>
          <p:nvPr>
            <p:ph type="pic" idx="2"/>
          </p:nvPr>
        </p:nvSpPr>
        <p:spPr>
          <a:xfrm>
            <a:off x="709613" y="1475715"/>
            <a:ext cx="10771188" cy="3996618"/>
          </a:xfrm>
          <a:prstGeom prst="rect">
            <a:avLst/>
          </a:prstGeom>
          <a:noFill/>
          <a:ln>
            <a:noFill/>
          </a:ln>
        </p:spPr>
        <p:txBody>
          <a:bodyPr anchor="ctr" anchorCtr="0"/>
          <a:lstStyle>
            <a:lvl1pPr algn="ctr">
              <a:defRPr/>
            </a:lvl1pPr>
          </a:lstStyle>
          <a:p>
            <a:endParaRPr lang="en-US" dirty="0"/>
          </a:p>
        </p:txBody>
      </p:sp>
      <p:sp>
        <p:nvSpPr>
          <p:cNvPr id="3" name="Title 2">
            <a:extLst>
              <a:ext uri="{FF2B5EF4-FFF2-40B4-BE49-F238E27FC236}">
                <a16:creationId xmlns:a16="http://schemas.microsoft.com/office/drawing/2014/main" id="{9E6F1388-319D-53F0-0177-371850289646}"/>
              </a:ext>
            </a:extLst>
          </p:cNvPr>
          <p:cNvSpPr>
            <a:spLocks noGrp="1"/>
          </p:cNvSpPr>
          <p:nvPr>
            <p:ph type="title" hasCustomPrompt="1"/>
          </p:nvPr>
        </p:nvSpPr>
        <p:spPr/>
        <p:txBody>
          <a:bodyPr/>
          <a:lstStyle/>
          <a:p>
            <a:r>
              <a:rPr lang="en-US" dirty="0"/>
              <a:t>Click to edit title style</a:t>
            </a:r>
          </a:p>
        </p:txBody>
      </p:sp>
    </p:spTree>
    <p:extLst>
      <p:ext uri="{BB962C8B-B14F-4D97-AF65-F5344CB8AC3E}">
        <p14:creationId xmlns:p14="http://schemas.microsoft.com/office/powerpoint/2010/main" val="923062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arge Content Slide" preserve="1" userDrawn="1">
  <p:cSld name="Title and Content">
    <p:spTree>
      <p:nvGrpSpPr>
        <p:cNvPr id="1" name="Shape 18"/>
        <p:cNvGrpSpPr/>
        <p:nvPr/>
      </p:nvGrpSpPr>
      <p:grpSpPr>
        <a:xfrm>
          <a:off x="0" y="0"/>
          <a:ext cx="0" cy="0"/>
          <a:chOff x="0" y="0"/>
          <a:chExt cx="0" cy="0"/>
        </a:xfrm>
      </p:grpSpPr>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9" name="Footer Placeholder 13">
            <a:extLst>
              <a:ext uri="{FF2B5EF4-FFF2-40B4-BE49-F238E27FC236}">
                <a16:creationId xmlns:a16="http://schemas.microsoft.com/office/drawing/2014/main" id="{D2E5EDD1-766C-1445-D60D-A62EB79A672F}"/>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dirty="0"/>
          </a:p>
        </p:txBody>
      </p:sp>
      <p:sp>
        <p:nvSpPr>
          <p:cNvPr id="4" name="Title 3">
            <a:extLst>
              <a:ext uri="{FF2B5EF4-FFF2-40B4-BE49-F238E27FC236}">
                <a16:creationId xmlns:a16="http://schemas.microsoft.com/office/drawing/2014/main" id="{E6845480-1E68-1CE6-021E-E308BEA40171}"/>
              </a:ext>
            </a:extLst>
          </p:cNvPr>
          <p:cNvSpPr>
            <a:spLocks noGrp="1"/>
          </p:cNvSpPr>
          <p:nvPr>
            <p:ph type="title" hasCustomPrompt="1"/>
          </p:nvPr>
        </p:nvSpPr>
        <p:spPr>
          <a:xfrm>
            <a:off x="709613" y="232663"/>
            <a:ext cx="9132887" cy="896747"/>
          </a:xfrm>
        </p:spPr>
        <p:txBody>
          <a:bodyPr/>
          <a:lstStyle/>
          <a:p>
            <a:r>
              <a:rPr lang="en-US" dirty="0"/>
              <a:t>Click to edit title style</a:t>
            </a:r>
          </a:p>
        </p:txBody>
      </p:sp>
      <p:sp>
        <p:nvSpPr>
          <p:cNvPr id="6" name="Text Placeholder 5">
            <a:extLst>
              <a:ext uri="{FF2B5EF4-FFF2-40B4-BE49-F238E27FC236}">
                <a16:creationId xmlns:a16="http://schemas.microsoft.com/office/drawing/2014/main" id="{7E9B44DE-D759-FB24-F7CD-7F60B4DD8BE6}"/>
              </a:ext>
            </a:extLst>
          </p:cNvPr>
          <p:cNvSpPr>
            <a:spLocks noGrp="1"/>
          </p:cNvSpPr>
          <p:nvPr>
            <p:ph type="body" sz="quarter" idx="11"/>
          </p:nvPr>
        </p:nvSpPr>
        <p:spPr>
          <a:xfrm>
            <a:off x="709613" y="1349830"/>
            <a:ext cx="10771187" cy="4127046"/>
          </a:xfrm>
        </p:spPr>
        <p:txBody>
          <a:bodyPr/>
          <a:lstStyle>
            <a:lvl3pPr marL="822960" indent="-182880">
              <a:buClr>
                <a:srgbClr val="4CBD98"/>
              </a:buClr>
              <a:buFont typeface="Arial" panose="020B0604020202020204" pitchFamily="34" charset="0"/>
              <a:buChar char="•"/>
              <a:defRPr/>
            </a:lvl3pPr>
            <a:lvl4pPr marL="1280160" indent="-182880">
              <a:buClr>
                <a:srgbClr val="4CBD98"/>
              </a:buClr>
              <a:buFont typeface="Arial" panose="020B0604020202020204" pitchFamily="34" charset="0"/>
              <a:buChar char="•"/>
              <a:defRPr/>
            </a:lvl4pPr>
            <a:lvl5pPr marL="1737360" indent="-182880">
              <a:buClr>
                <a:srgbClr val="4CBD98"/>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Google Shape;21;p64">
            <a:extLst>
              <a:ext uri="{FF2B5EF4-FFF2-40B4-BE49-F238E27FC236}">
                <a16:creationId xmlns:a16="http://schemas.microsoft.com/office/drawing/2014/main" id="{F0B20B77-026C-229E-6EEE-8051A0AFAACB}"/>
              </a:ext>
            </a:extLst>
          </p:cNvPr>
          <p:cNvSpPr/>
          <p:nvPr userDrawn="1"/>
        </p:nvSpPr>
        <p:spPr>
          <a:xfrm>
            <a:off x="0" y="6767911"/>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31550262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Quotes slide" preserve="1" userDrawn="1">
  <p:cSld name="2 Images">
    <p:spTree>
      <p:nvGrpSpPr>
        <p:cNvPr id="1" name="Shape 97"/>
        <p:cNvGrpSpPr/>
        <p:nvPr/>
      </p:nvGrpSpPr>
      <p:grpSpPr>
        <a:xfrm>
          <a:off x="0" y="0"/>
          <a:ext cx="0" cy="0"/>
          <a:chOff x="0" y="0"/>
          <a:chExt cx="0" cy="0"/>
        </a:xfrm>
      </p:grpSpPr>
      <p:sp>
        <p:nvSpPr>
          <p:cNvPr id="99" name="Google Shape;99;p81"/>
          <p:cNvSpPr>
            <a:spLocks noGrp="1"/>
          </p:cNvSpPr>
          <p:nvPr>
            <p:ph type="pic" idx="2"/>
          </p:nvPr>
        </p:nvSpPr>
        <p:spPr>
          <a:xfrm>
            <a:off x="709612" y="1475713"/>
            <a:ext cx="5138928" cy="3560743"/>
          </a:xfrm>
          <a:prstGeom prst="rect">
            <a:avLst/>
          </a:prstGeom>
          <a:noFill/>
          <a:ln>
            <a:noFill/>
          </a:ln>
        </p:spPr>
        <p:txBody>
          <a:bodyPr anchor="ctr" anchorCtr="0"/>
          <a:lstStyle>
            <a:lvl1pPr algn="ctr">
              <a:defRPr/>
            </a:lvl1pPr>
          </a:lstStyle>
          <a:p>
            <a:endParaRPr lang="en-US" dirty="0"/>
          </a:p>
        </p:txBody>
      </p:sp>
      <p:sp>
        <p:nvSpPr>
          <p:cNvPr id="2" name="Google Shape;99;p81">
            <a:extLst>
              <a:ext uri="{FF2B5EF4-FFF2-40B4-BE49-F238E27FC236}">
                <a16:creationId xmlns:a16="http://schemas.microsoft.com/office/drawing/2014/main" id="{E01EAA4B-0DCE-FE45-07BB-CC5B07AB1F26}"/>
              </a:ext>
            </a:extLst>
          </p:cNvPr>
          <p:cNvSpPr>
            <a:spLocks noGrp="1"/>
          </p:cNvSpPr>
          <p:nvPr>
            <p:ph type="pic" idx="10"/>
          </p:nvPr>
        </p:nvSpPr>
        <p:spPr>
          <a:xfrm>
            <a:off x="6342062" y="1475713"/>
            <a:ext cx="5138928" cy="3560743"/>
          </a:xfrm>
          <a:prstGeom prst="rect">
            <a:avLst/>
          </a:prstGeom>
          <a:noFill/>
          <a:ln>
            <a:noFill/>
          </a:ln>
        </p:spPr>
        <p:txBody>
          <a:bodyPr anchor="ctr" anchorCtr="0"/>
          <a:lstStyle>
            <a:lvl1pPr algn="ctr">
              <a:defRPr/>
            </a:lvl1pPr>
          </a:lstStyle>
          <a:p>
            <a:endParaRPr lang="en-US" dirty="0"/>
          </a:p>
        </p:txBody>
      </p:sp>
      <p:sp>
        <p:nvSpPr>
          <p:cNvPr id="3" name="Title 2">
            <a:extLst>
              <a:ext uri="{FF2B5EF4-FFF2-40B4-BE49-F238E27FC236}">
                <a16:creationId xmlns:a16="http://schemas.microsoft.com/office/drawing/2014/main" id="{43EB88B4-15BA-4ECD-5DE8-7549D75DD250}"/>
              </a:ext>
            </a:extLst>
          </p:cNvPr>
          <p:cNvSpPr>
            <a:spLocks noGrp="1"/>
          </p:cNvSpPr>
          <p:nvPr>
            <p:ph type="title" hasCustomPrompt="1"/>
          </p:nvPr>
        </p:nvSpPr>
        <p:spPr/>
        <p:txBody>
          <a:bodyPr/>
          <a:lstStyle/>
          <a:p>
            <a:r>
              <a:rPr lang="en-US" dirty="0"/>
              <a:t>Click to edit title style</a:t>
            </a:r>
          </a:p>
        </p:txBody>
      </p:sp>
      <p:pic>
        <p:nvPicPr>
          <p:cNvPr id="5" name="Google Shape;23;p64">
            <a:extLst>
              <a:ext uri="{FF2B5EF4-FFF2-40B4-BE49-F238E27FC236}">
                <a16:creationId xmlns:a16="http://schemas.microsoft.com/office/drawing/2014/main" id="{F3B15DBC-8F98-1622-4DAA-19900BC68ACF}"/>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6" name="Freeform: Shape 5">
            <a:extLst>
              <a:ext uri="{FF2B5EF4-FFF2-40B4-BE49-F238E27FC236}">
                <a16:creationId xmlns:a16="http://schemas.microsoft.com/office/drawing/2014/main" id="{411C0815-8574-B212-23E0-C3FDD64B937D}"/>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8" name="Text Placeholder 7">
            <a:extLst>
              <a:ext uri="{FF2B5EF4-FFF2-40B4-BE49-F238E27FC236}">
                <a16:creationId xmlns:a16="http://schemas.microsoft.com/office/drawing/2014/main" id="{2E7A2C98-A813-6BD2-4EF1-14FF14A58301}"/>
              </a:ext>
            </a:extLst>
          </p:cNvPr>
          <p:cNvSpPr>
            <a:spLocks noGrp="1"/>
          </p:cNvSpPr>
          <p:nvPr>
            <p:ph type="body" sz="quarter" idx="11"/>
          </p:nvPr>
        </p:nvSpPr>
        <p:spPr>
          <a:xfrm>
            <a:off x="709612" y="5225143"/>
            <a:ext cx="5138928" cy="723220"/>
          </a:xfrm>
        </p:spPr>
        <p:txBody>
          <a:bodyPr/>
          <a:lstStyle>
            <a:lvl1pPr>
              <a:defRPr sz="1400"/>
            </a:lvl1pPr>
            <a:lvl2pPr>
              <a:defRPr sz="1200"/>
            </a:lvl2pPr>
          </a:lstStyle>
          <a:p>
            <a:pPr lvl="0"/>
            <a:r>
              <a:rPr lang="en-US" dirty="0"/>
              <a:t>Click to edit Master text styles</a:t>
            </a:r>
          </a:p>
          <a:p>
            <a:pPr lvl="1"/>
            <a:r>
              <a:rPr lang="en-US" dirty="0"/>
              <a:t>Second level</a:t>
            </a:r>
          </a:p>
        </p:txBody>
      </p:sp>
      <p:sp>
        <p:nvSpPr>
          <p:cNvPr id="9" name="Text Placeholder 7">
            <a:extLst>
              <a:ext uri="{FF2B5EF4-FFF2-40B4-BE49-F238E27FC236}">
                <a16:creationId xmlns:a16="http://schemas.microsoft.com/office/drawing/2014/main" id="{50914EAF-A5A5-5B72-FC78-670CA46BFA34}"/>
              </a:ext>
            </a:extLst>
          </p:cNvPr>
          <p:cNvSpPr>
            <a:spLocks noGrp="1"/>
          </p:cNvSpPr>
          <p:nvPr>
            <p:ph type="body" sz="quarter" idx="12"/>
          </p:nvPr>
        </p:nvSpPr>
        <p:spPr>
          <a:xfrm>
            <a:off x="6342063" y="5225143"/>
            <a:ext cx="5138928" cy="723220"/>
          </a:xfrm>
        </p:spPr>
        <p:txBody>
          <a:bodyPr/>
          <a:lstStyle>
            <a:lvl1pPr>
              <a:defRPr sz="1400"/>
            </a:lvl1pPr>
            <a:lvl2pPr>
              <a:defRPr sz="12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6560353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Quotes slide" preserve="1" userDrawn="1">
  <p:cSld name="3 Images">
    <p:spTree>
      <p:nvGrpSpPr>
        <p:cNvPr id="1" name="Shape 97"/>
        <p:cNvGrpSpPr/>
        <p:nvPr/>
      </p:nvGrpSpPr>
      <p:grpSpPr>
        <a:xfrm>
          <a:off x="0" y="0"/>
          <a:ext cx="0" cy="0"/>
          <a:chOff x="0" y="0"/>
          <a:chExt cx="0" cy="0"/>
        </a:xfrm>
      </p:grpSpPr>
      <p:sp>
        <p:nvSpPr>
          <p:cNvPr id="2" name="Google Shape;99;p81">
            <a:extLst>
              <a:ext uri="{FF2B5EF4-FFF2-40B4-BE49-F238E27FC236}">
                <a16:creationId xmlns:a16="http://schemas.microsoft.com/office/drawing/2014/main" id="{E01EAA4B-0DCE-FE45-07BB-CC5B07AB1F26}"/>
              </a:ext>
            </a:extLst>
          </p:cNvPr>
          <p:cNvSpPr>
            <a:spLocks noGrp="1"/>
          </p:cNvSpPr>
          <p:nvPr>
            <p:ph type="pic" idx="10"/>
          </p:nvPr>
        </p:nvSpPr>
        <p:spPr>
          <a:xfrm>
            <a:off x="6341872" y="1475714"/>
            <a:ext cx="5138928" cy="1990454"/>
          </a:xfrm>
          <a:prstGeom prst="rect">
            <a:avLst/>
          </a:prstGeom>
          <a:noFill/>
          <a:ln>
            <a:noFill/>
          </a:ln>
        </p:spPr>
        <p:txBody>
          <a:bodyPr anchor="ctr" anchorCtr="0"/>
          <a:lstStyle>
            <a:lvl1pPr algn="ctr">
              <a:defRPr/>
            </a:lvl1pPr>
          </a:lstStyle>
          <a:p>
            <a:endParaRPr lang="en-US" dirty="0"/>
          </a:p>
        </p:txBody>
      </p:sp>
      <p:sp>
        <p:nvSpPr>
          <p:cNvPr id="4" name="Google Shape;99;p81">
            <a:extLst>
              <a:ext uri="{FF2B5EF4-FFF2-40B4-BE49-F238E27FC236}">
                <a16:creationId xmlns:a16="http://schemas.microsoft.com/office/drawing/2014/main" id="{AAE58B05-AFFA-87C8-73C9-0DC4D642AED2}"/>
              </a:ext>
            </a:extLst>
          </p:cNvPr>
          <p:cNvSpPr>
            <a:spLocks noGrp="1"/>
          </p:cNvSpPr>
          <p:nvPr>
            <p:ph type="pic" idx="11"/>
          </p:nvPr>
        </p:nvSpPr>
        <p:spPr>
          <a:xfrm>
            <a:off x="6341872" y="3957910"/>
            <a:ext cx="5138928" cy="1990454"/>
          </a:xfrm>
          <a:prstGeom prst="rect">
            <a:avLst/>
          </a:prstGeom>
          <a:noFill/>
          <a:ln>
            <a:noFill/>
          </a:ln>
        </p:spPr>
        <p:txBody>
          <a:bodyPr anchor="ctr" anchorCtr="0"/>
          <a:lstStyle>
            <a:lvl1pPr algn="ctr">
              <a:defRPr/>
            </a:lvl1pPr>
          </a:lstStyle>
          <a:p>
            <a:endParaRPr lang="en-US" dirty="0"/>
          </a:p>
        </p:txBody>
      </p:sp>
      <p:sp>
        <p:nvSpPr>
          <p:cNvPr id="3" name="Title 2">
            <a:extLst>
              <a:ext uri="{FF2B5EF4-FFF2-40B4-BE49-F238E27FC236}">
                <a16:creationId xmlns:a16="http://schemas.microsoft.com/office/drawing/2014/main" id="{F969A2CC-EB70-77AE-F006-C36D4492BBB4}"/>
              </a:ext>
            </a:extLst>
          </p:cNvPr>
          <p:cNvSpPr>
            <a:spLocks noGrp="1"/>
          </p:cNvSpPr>
          <p:nvPr>
            <p:ph type="title" hasCustomPrompt="1"/>
          </p:nvPr>
        </p:nvSpPr>
        <p:spPr/>
        <p:txBody>
          <a:bodyPr/>
          <a:lstStyle/>
          <a:p>
            <a:r>
              <a:rPr lang="en-US" dirty="0"/>
              <a:t>Click to edit title style</a:t>
            </a:r>
          </a:p>
        </p:txBody>
      </p:sp>
      <p:pic>
        <p:nvPicPr>
          <p:cNvPr id="5" name="Google Shape;23;p64">
            <a:extLst>
              <a:ext uri="{FF2B5EF4-FFF2-40B4-BE49-F238E27FC236}">
                <a16:creationId xmlns:a16="http://schemas.microsoft.com/office/drawing/2014/main" id="{E7FC069E-5F24-AA50-0F7F-3A82967144F8}"/>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7" name="Freeform: Shape 6">
            <a:extLst>
              <a:ext uri="{FF2B5EF4-FFF2-40B4-BE49-F238E27FC236}">
                <a16:creationId xmlns:a16="http://schemas.microsoft.com/office/drawing/2014/main" id="{807F40E8-A4D9-0881-D463-83EAC013C1C8}"/>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9" name="Google Shape;99;p81">
            <a:extLst>
              <a:ext uri="{FF2B5EF4-FFF2-40B4-BE49-F238E27FC236}">
                <a16:creationId xmlns:a16="http://schemas.microsoft.com/office/drawing/2014/main" id="{23ECF900-C7EC-F221-F1B4-B23B6D1A0ED2}"/>
              </a:ext>
            </a:extLst>
          </p:cNvPr>
          <p:cNvSpPr>
            <a:spLocks noGrp="1"/>
          </p:cNvSpPr>
          <p:nvPr>
            <p:ph type="pic" idx="12"/>
          </p:nvPr>
        </p:nvSpPr>
        <p:spPr>
          <a:xfrm>
            <a:off x="709612" y="1475713"/>
            <a:ext cx="5138928" cy="3560743"/>
          </a:xfrm>
          <a:prstGeom prst="rect">
            <a:avLst/>
          </a:prstGeom>
          <a:noFill/>
          <a:ln>
            <a:noFill/>
          </a:ln>
        </p:spPr>
        <p:txBody>
          <a:bodyPr anchor="ctr" anchorCtr="0"/>
          <a:lstStyle>
            <a:lvl1pPr algn="ctr">
              <a:defRPr/>
            </a:lvl1pPr>
          </a:lstStyle>
          <a:p>
            <a:endParaRPr lang="en-US" dirty="0"/>
          </a:p>
        </p:txBody>
      </p:sp>
      <p:sp>
        <p:nvSpPr>
          <p:cNvPr id="10" name="Text Placeholder 7">
            <a:extLst>
              <a:ext uri="{FF2B5EF4-FFF2-40B4-BE49-F238E27FC236}">
                <a16:creationId xmlns:a16="http://schemas.microsoft.com/office/drawing/2014/main" id="{C9EF524A-E395-4173-96A5-141B9980CA11}"/>
              </a:ext>
            </a:extLst>
          </p:cNvPr>
          <p:cNvSpPr>
            <a:spLocks noGrp="1"/>
          </p:cNvSpPr>
          <p:nvPr>
            <p:ph type="body" sz="quarter" idx="13"/>
          </p:nvPr>
        </p:nvSpPr>
        <p:spPr>
          <a:xfrm>
            <a:off x="709611" y="5225143"/>
            <a:ext cx="5138928" cy="723220"/>
          </a:xfrm>
        </p:spPr>
        <p:txBody>
          <a:bodyPr/>
          <a:lstStyle>
            <a:lvl1pPr>
              <a:defRPr sz="1400"/>
            </a:lvl1pPr>
            <a:lvl2pPr>
              <a:defRPr sz="12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686043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Quotes slide" preserve="1" userDrawn="1">
  <p:cSld name="4 Images">
    <p:spTree>
      <p:nvGrpSpPr>
        <p:cNvPr id="1" name="Shape 97"/>
        <p:cNvGrpSpPr/>
        <p:nvPr/>
      </p:nvGrpSpPr>
      <p:grpSpPr>
        <a:xfrm>
          <a:off x="0" y="0"/>
          <a:ext cx="0" cy="0"/>
          <a:chOff x="0" y="0"/>
          <a:chExt cx="0" cy="0"/>
        </a:xfrm>
      </p:grpSpPr>
      <p:pic>
        <p:nvPicPr>
          <p:cNvPr id="3" name="Google Shape;23;p64">
            <a:extLst>
              <a:ext uri="{FF2B5EF4-FFF2-40B4-BE49-F238E27FC236}">
                <a16:creationId xmlns:a16="http://schemas.microsoft.com/office/drawing/2014/main" id="{3844EEB0-4CBE-65D9-23FA-BFF90040C65D}"/>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20" name="Title 2">
            <a:extLst>
              <a:ext uri="{FF2B5EF4-FFF2-40B4-BE49-F238E27FC236}">
                <a16:creationId xmlns:a16="http://schemas.microsoft.com/office/drawing/2014/main" id="{61EF68B0-19E3-8939-BFD0-93726DA519D3}"/>
              </a:ext>
            </a:extLst>
          </p:cNvPr>
          <p:cNvSpPr>
            <a:spLocks noGrp="1"/>
          </p:cNvSpPr>
          <p:nvPr>
            <p:ph type="title" hasCustomPrompt="1"/>
          </p:nvPr>
        </p:nvSpPr>
        <p:spPr>
          <a:xfrm>
            <a:off x="709613" y="232663"/>
            <a:ext cx="9132887" cy="896747"/>
          </a:xfrm>
        </p:spPr>
        <p:txBody>
          <a:bodyPr/>
          <a:lstStyle/>
          <a:p>
            <a:r>
              <a:rPr lang="en-US" dirty="0"/>
              <a:t>Click to edit title style</a:t>
            </a:r>
          </a:p>
        </p:txBody>
      </p:sp>
      <p:sp>
        <p:nvSpPr>
          <p:cNvPr id="25" name="Freeform: Shape 24">
            <a:extLst>
              <a:ext uri="{FF2B5EF4-FFF2-40B4-BE49-F238E27FC236}">
                <a16:creationId xmlns:a16="http://schemas.microsoft.com/office/drawing/2014/main" id="{C6A72248-5D31-CD57-D4C8-D714BC607CF3}"/>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26" name="Google Shape;99;p81">
            <a:extLst>
              <a:ext uri="{FF2B5EF4-FFF2-40B4-BE49-F238E27FC236}">
                <a16:creationId xmlns:a16="http://schemas.microsoft.com/office/drawing/2014/main" id="{E21C548E-EBD2-36CE-F087-DAAADBF69EB4}"/>
              </a:ext>
            </a:extLst>
          </p:cNvPr>
          <p:cNvSpPr>
            <a:spLocks noGrp="1"/>
          </p:cNvSpPr>
          <p:nvPr>
            <p:ph type="pic" idx="10"/>
          </p:nvPr>
        </p:nvSpPr>
        <p:spPr>
          <a:xfrm>
            <a:off x="6341872" y="1475714"/>
            <a:ext cx="5138928" cy="1990454"/>
          </a:xfrm>
          <a:prstGeom prst="rect">
            <a:avLst/>
          </a:prstGeom>
          <a:noFill/>
          <a:ln>
            <a:noFill/>
          </a:ln>
        </p:spPr>
        <p:txBody>
          <a:bodyPr anchor="ctr" anchorCtr="0"/>
          <a:lstStyle>
            <a:lvl1pPr algn="ctr">
              <a:defRPr/>
            </a:lvl1pPr>
          </a:lstStyle>
          <a:p>
            <a:endParaRPr lang="en-US" dirty="0"/>
          </a:p>
        </p:txBody>
      </p:sp>
      <p:sp>
        <p:nvSpPr>
          <p:cNvPr id="27" name="Google Shape;99;p81">
            <a:extLst>
              <a:ext uri="{FF2B5EF4-FFF2-40B4-BE49-F238E27FC236}">
                <a16:creationId xmlns:a16="http://schemas.microsoft.com/office/drawing/2014/main" id="{58DB53ED-3088-108F-71D5-A129AF545124}"/>
              </a:ext>
            </a:extLst>
          </p:cNvPr>
          <p:cNvSpPr>
            <a:spLocks noGrp="1"/>
          </p:cNvSpPr>
          <p:nvPr>
            <p:ph type="pic" idx="11"/>
          </p:nvPr>
        </p:nvSpPr>
        <p:spPr>
          <a:xfrm>
            <a:off x="6341872" y="3957910"/>
            <a:ext cx="5138928" cy="1990454"/>
          </a:xfrm>
          <a:prstGeom prst="rect">
            <a:avLst/>
          </a:prstGeom>
          <a:noFill/>
          <a:ln>
            <a:noFill/>
          </a:ln>
        </p:spPr>
        <p:txBody>
          <a:bodyPr anchor="ctr" anchorCtr="0"/>
          <a:lstStyle>
            <a:lvl1pPr algn="ctr">
              <a:defRPr/>
            </a:lvl1pPr>
          </a:lstStyle>
          <a:p>
            <a:endParaRPr lang="en-US" dirty="0"/>
          </a:p>
        </p:txBody>
      </p:sp>
      <p:sp>
        <p:nvSpPr>
          <p:cNvPr id="28" name="Google Shape;99;p81">
            <a:extLst>
              <a:ext uri="{FF2B5EF4-FFF2-40B4-BE49-F238E27FC236}">
                <a16:creationId xmlns:a16="http://schemas.microsoft.com/office/drawing/2014/main" id="{7A744103-5BDA-2BBC-2C28-C7A13315405D}"/>
              </a:ext>
            </a:extLst>
          </p:cNvPr>
          <p:cNvSpPr>
            <a:spLocks noGrp="1"/>
          </p:cNvSpPr>
          <p:nvPr>
            <p:ph type="pic" idx="12"/>
          </p:nvPr>
        </p:nvSpPr>
        <p:spPr>
          <a:xfrm>
            <a:off x="709613" y="1475714"/>
            <a:ext cx="5138928" cy="1990454"/>
          </a:xfrm>
          <a:prstGeom prst="rect">
            <a:avLst/>
          </a:prstGeom>
          <a:noFill/>
          <a:ln>
            <a:noFill/>
          </a:ln>
        </p:spPr>
        <p:txBody>
          <a:bodyPr anchor="ctr" anchorCtr="0"/>
          <a:lstStyle>
            <a:lvl1pPr algn="ctr">
              <a:defRPr/>
            </a:lvl1pPr>
          </a:lstStyle>
          <a:p>
            <a:endParaRPr lang="en-US" dirty="0"/>
          </a:p>
        </p:txBody>
      </p:sp>
      <p:sp>
        <p:nvSpPr>
          <p:cNvPr id="29" name="Google Shape;99;p81">
            <a:extLst>
              <a:ext uri="{FF2B5EF4-FFF2-40B4-BE49-F238E27FC236}">
                <a16:creationId xmlns:a16="http://schemas.microsoft.com/office/drawing/2014/main" id="{4AE1BB03-6A03-569F-6296-8670D8056B6F}"/>
              </a:ext>
            </a:extLst>
          </p:cNvPr>
          <p:cNvSpPr>
            <a:spLocks noGrp="1"/>
          </p:cNvSpPr>
          <p:nvPr>
            <p:ph type="pic" idx="13"/>
          </p:nvPr>
        </p:nvSpPr>
        <p:spPr>
          <a:xfrm>
            <a:off x="709613" y="3957910"/>
            <a:ext cx="5138928" cy="1990454"/>
          </a:xfrm>
          <a:prstGeom prst="rect">
            <a:avLst/>
          </a:prstGeom>
          <a:noFill/>
          <a:ln>
            <a:noFill/>
          </a:ln>
        </p:spPr>
        <p:txBody>
          <a:bodyPr anchor="ctr" anchorCtr="0"/>
          <a:lstStyle>
            <a:lvl1pPr algn="ctr">
              <a:defRPr/>
            </a:lvl1pPr>
          </a:lstStyle>
          <a:p>
            <a:endParaRPr lang="en-US" dirty="0"/>
          </a:p>
        </p:txBody>
      </p:sp>
    </p:spTree>
    <p:extLst>
      <p:ext uri="{BB962C8B-B14F-4D97-AF65-F5344CB8AC3E}">
        <p14:creationId xmlns:p14="http://schemas.microsoft.com/office/powerpoint/2010/main" val="22819642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Quotes slide" preserve="1" userDrawn="1">
  <p:cSld name="Right Image w/ Content">
    <p:spTree>
      <p:nvGrpSpPr>
        <p:cNvPr id="1" name="Shape 97"/>
        <p:cNvGrpSpPr/>
        <p:nvPr/>
      </p:nvGrpSpPr>
      <p:grpSpPr>
        <a:xfrm>
          <a:off x="0" y="0"/>
          <a:ext cx="0" cy="0"/>
          <a:chOff x="0" y="0"/>
          <a:chExt cx="0" cy="0"/>
        </a:xfrm>
      </p:grpSpPr>
      <p:sp>
        <p:nvSpPr>
          <p:cNvPr id="99" name="Google Shape;99;p81"/>
          <p:cNvSpPr>
            <a:spLocks noGrp="1"/>
          </p:cNvSpPr>
          <p:nvPr>
            <p:ph type="pic" idx="2"/>
          </p:nvPr>
        </p:nvSpPr>
        <p:spPr>
          <a:xfrm>
            <a:off x="6347482" y="504826"/>
            <a:ext cx="5354828" cy="5443538"/>
          </a:xfrm>
          <a:prstGeom prst="rect">
            <a:avLst/>
          </a:prstGeom>
          <a:noFill/>
          <a:ln>
            <a:noFill/>
          </a:ln>
        </p:spPr>
        <p:txBody>
          <a:bodyPr anchor="ctr" anchorCtr="0"/>
          <a:lstStyle>
            <a:lvl1pPr algn="ctr">
              <a:defRPr/>
            </a:lvl1pPr>
          </a:lstStyle>
          <a:p>
            <a:endParaRPr lang="en-US" dirty="0"/>
          </a:p>
        </p:txBody>
      </p:sp>
      <p:sp>
        <p:nvSpPr>
          <p:cNvPr id="5" name="Title 4">
            <a:extLst>
              <a:ext uri="{FF2B5EF4-FFF2-40B4-BE49-F238E27FC236}">
                <a16:creationId xmlns:a16="http://schemas.microsoft.com/office/drawing/2014/main" id="{8C8075D0-2379-EC2A-82F3-9B764A71B169}"/>
              </a:ext>
            </a:extLst>
          </p:cNvPr>
          <p:cNvSpPr>
            <a:spLocks noGrp="1"/>
          </p:cNvSpPr>
          <p:nvPr>
            <p:ph type="title"/>
          </p:nvPr>
        </p:nvSpPr>
        <p:spPr>
          <a:xfrm>
            <a:off x="709613" y="504826"/>
            <a:ext cx="5134907" cy="1875536"/>
          </a:xfrm>
        </p:spPr>
        <p:txBody>
          <a:bodyPr anchor="t"/>
          <a:lstStyle/>
          <a:p>
            <a:endParaRPr lang="en-US" dirty="0"/>
          </a:p>
        </p:txBody>
      </p:sp>
      <p:sp>
        <p:nvSpPr>
          <p:cNvPr id="7" name="Text Placeholder 6">
            <a:extLst>
              <a:ext uri="{FF2B5EF4-FFF2-40B4-BE49-F238E27FC236}">
                <a16:creationId xmlns:a16="http://schemas.microsoft.com/office/drawing/2014/main" id="{709E3D68-85DF-15FE-D399-05674CA1DCE4}"/>
              </a:ext>
            </a:extLst>
          </p:cNvPr>
          <p:cNvSpPr>
            <a:spLocks noGrp="1"/>
          </p:cNvSpPr>
          <p:nvPr>
            <p:ph type="body" sz="quarter" idx="12"/>
          </p:nvPr>
        </p:nvSpPr>
        <p:spPr>
          <a:xfrm>
            <a:off x="709613" y="2665867"/>
            <a:ext cx="5134906" cy="3282497"/>
          </a:xfrm>
        </p:spPr>
        <p:txBody>
          <a:bodyPr>
            <a:noAutofit/>
          </a:bodyPr>
          <a:lstStyle>
            <a:lvl1pPr>
              <a:spcAft>
                <a:spcPts val="1200"/>
              </a:spcAft>
              <a:defRPr sz="1800"/>
            </a:lvl1pPr>
            <a:lvl2pPr marL="365760" indent="-182880">
              <a:spcAft>
                <a:spcPts val="1200"/>
              </a:spcAft>
              <a:buClr>
                <a:schemeClr val="accent1"/>
              </a:buClr>
              <a:buFont typeface="Arial" panose="020B0604020202020204" pitchFamily="34" charset="0"/>
              <a:buChar char="•"/>
              <a:defRPr sz="1600"/>
            </a:lvl2pPr>
            <a:lvl3pPr marL="822960" indent="-182880">
              <a:spcAft>
                <a:spcPts val="1200"/>
              </a:spcAft>
              <a:buClr>
                <a:schemeClr val="accent1"/>
              </a:buClr>
              <a:buFont typeface="Arial" panose="020B0604020202020204" pitchFamily="34" charset="0"/>
              <a:buChar char="•"/>
              <a:defRPr sz="1400"/>
            </a:lvl3pPr>
            <a:lvl4pPr marL="1280160" indent="-182880">
              <a:spcAft>
                <a:spcPts val="1200"/>
              </a:spcAft>
              <a:buClr>
                <a:schemeClr val="accent1"/>
              </a:buClr>
              <a:buFont typeface="Arial" panose="020B0604020202020204" pitchFamily="34" charset="0"/>
              <a:buChar char="•"/>
              <a:defRPr sz="1200"/>
            </a:lvl4pPr>
            <a:lvl5pPr marL="1737360" indent="-182880">
              <a:spcAft>
                <a:spcPts val="1200"/>
              </a:spcAft>
              <a:buClr>
                <a:schemeClr val="accent1"/>
              </a:buClr>
              <a:buFont typeface="Arial" panose="020B0604020202020204"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Google Shape;23;p64">
            <a:extLst>
              <a:ext uri="{FF2B5EF4-FFF2-40B4-BE49-F238E27FC236}">
                <a16:creationId xmlns:a16="http://schemas.microsoft.com/office/drawing/2014/main" id="{C35AE1E4-5BD9-2EC6-74A0-134034938A80}"/>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9" name="Freeform: Shape 8">
            <a:extLst>
              <a:ext uri="{FF2B5EF4-FFF2-40B4-BE49-F238E27FC236}">
                <a16:creationId xmlns:a16="http://schemas.microsoft.com/office/drawing/2014/main" id="{22D67932-C23B-5A97-DC92-C1AB132D1423}"/>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42667628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Quotes slide" preserve="1" userDrawn="1">
  <p:cSld name="Left Image w/ Content">
    <p:spTree>
      <p:nvGrpSpPr>
        <p:cNvPr id="1" name="Shape 97"/>
        <p:cNvGrpSpPr/>
        <p:nvPr/>
      </p:nvGrpSpPr>
      <p:grpSpPr>
        <a:xfrm>
          <a:off x="0" y="0"/>
          <a:ext cx="0" cy="0"/>
          <a:chOff x="0" y="0"/>
          <a:chExt cx="0" cy="0"/>
        </a:xfrm>
      </p:grpSpPr>
      <p:sp>
        <p:nvSpPr>
          <p:cNvPr id="2" name="Google Shape;99;p81">
            <a:extLst>
              <a:ext uri="{FF2B5EF4-FFF2-40B4-BE49-F238E27FC236}">
                <a16:creationId xmlns:a16="http://schemas.microsoft.com/office/drawing/2014/main" id="{F08A651E-5CEB-DBD4-4A49-52AB5037BD85}"/>
              </a:ext>
            </a:extLst>
          </p:cNvPr>
          <p:cNvSpPr>
            <a:spLocks noGrp="1"/>
          </p:cNvSpPr>
          <p:nvPr>
            <p:ph type="pic" idx="12"/>
          </p:nvPr>
        </p:nvSpPr>
        <p:spPr>
          <a:xfrm>
            <a:off x="495300" y="504826"/>
            <a:ext cx="5350808" cy="5443538"/>
          </a:xfrm>
          <a:prstGeom prst="rect">
            <a:avLst/>
          </a:prstGeom>
          <a:noFill/>
          <a:ln>
            <a:noFill/>
          </a:ln>
        </p:spPr>
        <p:txBody>
          <a:bodyPr anchor="ctr" anchorCtr="0"/>
          <a:lstStyle>
            <a:lvl1pPr algn="ctr">
              <a:defRPr/>
            </a:lvl1pPr>
          </a:lstStyle>
          <a:p>
            <a:endParaRPr lang="en-US" dirty="0"/>
          </a:p>
        </p:txBody>
      </p:sp>
      <p:sp>
        <p:nvSpPr>
          <p:cNvPr id="4" name="Title 4">
            <a:extLst>
              <a:ext uri="{FF2B5EF4-FFF2-40B4-BE49-F238E27FC236}">
                <a16:creationId xmlns:a16="http://schemas.microsoft.com/office/drawing/2014/main" id="{2FE9A98B-1D47-87DB-8653-BD76C5BB142B}"/>
              </a:ext>
            </a:extLst>
          </p:cNvPr>
          <p:cNvSpPr>
            <a:spLocks noGrp="1"/>
          </p:cNvSpPr>
          <p:nvPr>
            <p:ph type="title"/>
          </p:nvPr>
        </p:nvSpPr>
        <p:spPr>
          <a:xfrm>
            <a:off x="6345893" y="725490"/>
            <a:ext cx="5134907" cy="1875536"/>
          </a:xfrm>
        </p:spPr>
        <p:txBody>
          <a:bodyPr anchor="t"/>
          <a:lstStyle/>
          <a:p>
            <a:endParaRPr lang="en-US" dirty="0"/>
          </a:p>
        </p:txBody>
      </p:sp>
      <p:sp>
        <p:nvSpPr>
          <p:cNvPr id="7" name="Text Placeholder 6">
            <a:extLst>
              <a:ext uri="{FF2B5EF4-FFF2-40B4-BE49-F238E27FC236}">
                <a16:creationId xmlns:a16="http://schemas.microsoft.com/office/drawing/2014/main" id="{88993612-8A89-58AA-9AC5-ED8F4CCDE33A}"/>
              </a:ext>
            </a:extLst>
          </p:cNvPr>
          <p:cNvSpPr>
            <a:spLocks noGrp="1"/>
          </p:cNvSpPr>
          <p:nvPr>
            <p:ph type="body" sz="quarter" idx="13"/>
          </p:nvPr>
        </p:nvSpPr>
        <p:spPr>
          <a:xfrm>
            <a:off x="6345893" y="2783208"/>
            <a:ext cx="5134906" cy="3165156"/>
          </a:xfrm>
        </p:spPr>
        <p:txBody>
          <a:bodyPr/>
          <a:lstStyle>
            <a:lvl1pPr>
              <a:spcAft>
                <a:spcPts val="1200"/>
              </a:spcAft>
              <a:defRPr sz="1800"/>
            </a:lvl1pPr>
            <a:lvl2pPr marL="365760" indent="-182880">
              <a:spcAft>
                <a:spcPts val="1200"/>
              </a:spcAft>
              <a:buClr>
                <a:schemeClr val="accent1"/>
              </a:buClr>
              <a:buFont typeface="Arial" panose="020B0604020202020204" pitchFamily="34" charset="0"/>
              <a:buChar char="•"/>
              <a:defRPr sz="1600"/>
            </a:lvl2pPr>
            <a:lvl3pPr marL="822960" indent="-182880">
              <a:spcAft>
                <a:spcPts val="1200"/>
              </a:spcAft>
              <a:buClr>
                <a:schemeClr val="accent1"/>
              </a:buClr>
              <a:buFont typeface="Arial" panose="020B0604020202020204" pitchFamily="34" charset="0"/>
              <a:buChar char="•"/>
              <a:defRPr sz="1400"/>
            </a:lvl3pPr>
            <a:lvl4pPr marL="1280160" indent="-182880">
              <a:spcAft>
                <a:spcPts val="1200"/>
              </a:spcAft>
              <a:buClr>
                <a:schemeClr val="accent1"/>
              </a:buClr>
              <a:buFont typeface="Arial" panose="020B0604020202020204" pitchFamily="34" charset="0"/>
              <a:buChar char="•"/>
              <a:defRPr sz="1200"/>
            </a:lvl4pPr>
            <a:lvl5pPr marL="1737360" indent="-182880">
              <a:spcAft>
                <a:spcPts val="1200"/>
              </a:spcAft>
              <a:buClr>
                <a:schemeClr val="accent1"/>
              </a:buClr>
              <a:buFont typeface="Arial" panose="020B0604020202020204"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Google Shape;23;p64">
            <a:extLst>
              <a:ext uri="{FF2B5EF4-FFF2-40B4-BE49-F238E27FC236}">
                <a16:creationId xmlns:a16="http://schemas.microsoft.com/office/drawing/2014/main" id="{6148E112-E720-A986-2566-8F2C29A99AFB}"/>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9" name="Freeform: Shape 8">
            <a:extLst>
              <a:ext uri="{FF2B5EF4-FFF2-40B4-BE49-F238E27FC236}">
                <a16:creationId xmlns:a16="http://schemas.microsoft.com/office/drawing/2014/main" id="{EA56DE29-32B1-8377-E155-975C5D680EA3}"/>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19096998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Quotes slide" preserve="1" userDrawn="1">
  <p:cSld name="2 Horizontal Images w/ Content">
    <p:spTree>
      <p:nvGrpSpPr>
        <p:cNvPr id="1" name="Shape 97"/>
        <p:cNvGrpSpPr/>
        <p:nvPr/>
      </p:nvGrpSpPr>
      <p:grpSpPr>
        <a:xfrm>
          <a:off x="0" y="0"/>
          <a:ext cx="0" cy="0"/>
          <a:chOff x="0" y="0"/>
          <a:chExt cx="0" cy="0"/>
        </a:xfrm>
      </p:grpSpPr>
      <p:sp>
        <p:nvSpPr>
          <p:cNvPr id="5" name="Google Shape;99;p81">
            <a:extLst>
              <a:ext uri="{FF2B5EF4-FFF2-40B4-BE49-F238E27FC236}">
                <a16:creationId xmlns:a16="http://schemas.microsoft.com/office/drawing/2014/main" id="{F5EFCD9D-E86F-EAB6-E01A-0849DBCE28DF}"/>
              </a:ext>
            </a:extLst>
          </p:cNvPr>
          <p:cNvSpPr>
            <a:spLocks noGrp="1"/>
          </p:cNvSpPr>
          <p:nvPr>
            <p:ph type="pic" idx="12"/>
          </p:nvPr>
        </p:nvSpPr>
        <p:spPr>
          <a:xfrm>
            <a:off x="0" y="504827"/>
            <a:ext cx="5846108" cy="2469545"/>
          </a:xfrm>
          <a:prstGeom prst="rect">
            <a:avLst/>
          </a:prstGeom>
          <a:noFill/>
          <a:ln>
            <a:noFill/>
          </a:ln>
        </p:spPr>
        <p:txBody>
          <a:bodyPr anchor="ctr" anchorCtr="0"/>
          <a:lstStyle>
            <a:lvl1pPr algn="ctr">
              <a:defRPr/>
            </a:lvl1pPr>
          </a:lstStyle>
          <a:p>
            <a:endParaRPr lang="en-US" dirty="0"/>
          </a:p>
        </p:txBody>
      </p:sp>
      <p:sp>
        <p:nvSpPr>
          <p:cNvPr id="6" name="Google Shape;99;p81">
            <a:extLst>
              <a:ext uri="{FF2B5EF4-FFF2-40B4-BE49-F238E27FC236}">
                <a16:creationId xmlns:a16="http://schemas.microsoft.com/office/drawing/2014/main" id="{BAB4862E-134F-A02B-BFC1-8AD3038E6328}"/>
              </a:ext>
            </a:extLst>
          </p:cNvPr>
          <p:cNvSpPr>
            <a:spLocks noGrp="1"/>
          </p:cNvSpPr>
          <p:nvPr>
            <p:ph type="pic" idx="13"/>
          </p:nvPr>
        </p:nvSpPr>
        <p:spPr>
          <a:xfrm>
            <a:off x="0" y="3467702"/>
            <a:ext cx="5846108" cy="2469545"/>
          </a:xfrm>
          <a:prstGeom prst="rect">
            <a:avLst/>
          </a:prstGeom>
          <a:noFill/>
          <a:ln>
            <a:noFill/>
          </a:ln>
        </p:spPr>
        <p:txBody>
          <a:bodyPr anchor="ctr" anchorCtr="0"/>
          <a:lstStyle>
            <a:lvl1pPr algn="ctr">
              <a:defRPr/>
            </a:lvl1pPr>
          </a:lstStyle>
          <a:p>
            <a:endParaRPr lang="en-US" dirty="0"/>
          </a:p>
        </p:txBody>
      </p:sp>
      <p:pic>
        <p:nvPicPr>
          <p:cNvPr id="10" name="Google Shape;23;p64">
            <a:extLst>
              <a:ext uri="{FF2B5EF4-FFF2-40B4-BE49-F238E27FC236}">
                <a16:creationId xmlns:a16="http://schemas.microsoft.com/office/drawing/2014/main" id="{CEBAD0C5-0C4A-7EB2-591E-B3502BD0A7F0}"/>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11" name="Freeform: Shape 10">
            <a:extLst>
              <a:ext uri="{FF2B5EF4-FFF2-40B4-BE49-F238E27FC236}">
                <a16:creationId xmlns:a16="http://schemas.microsoft.com/office/drawing/2014/main" id="{DFFBC293-9085-0531-5925-6922E34913AA}"/>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19" name="Title 4">
            <a:extLst>
              <a:ext uri="{FF2B5EF4-FFF2-40B4-BE49-F238E27FC236}">
                <a16:creationId xmlns:a16="http://schemas.microsoft.com/office/drawing/2014/main" id="{23A8AB3B-0A8F-DC9C-E16A-239FDE791374}"/>
              </a:ext>
            </a:extLst>
          </p:cNvPr>
          <p:cNvSpPr>
            <a:spLocks noGrp="1"/>
          </p:cNvSpPr>
          <p:nvPr>
            <p:ph type="title"/>
          </p:nvPr>
        </p:nvSpPr>
        <p:spPr>
          <a:xfrm>
            <a:off x="6345893" y="725490"/>
            <a:ext cx="5134907" cy="1875536"/>
          </a:xfrm>
        </p:spPr>
        <p:txBody>
          <a:bodyPr anchor="t"/>
          <a:lstStyle/>
          <a:p>
            <a:endParaRPr lang="en-US" dirty="0"/>
          </a:p>
        </p:txBody>
      </p:sp>
      <p:sp>
        <p:nvSpPr>
          <p:cNvPr id="20" name="Text Placeholder 6">
            <a:extLst>
              <a:ext uri="{FF2B5EF4-FFF2-40B4-BE49-F238E27FC236}">
                <a16:creationId xmlns:a16="http://schemas.microsoft.com/office/drawing/2014/main" id="{2BD412CF-9802-1432-1257-C5EBC5E1D45C}"/>
              </a:ext>
            </a:extLst>
          </p:cNvPr>
          <p:cNvSpPr>
            <a:spLocks noGrp="1"/>
          </p:cNvSpPr>
          <p:nvPr>
            <p:ph type="body" sz="quarter" idx="14"/>
          </p:nvPr>
        </p:nvSpPr>
        <p:spPr>
          <a:xfrm>
            <a:off x="6345893" y="2783208"/>
            <a:ext cx="5134906" cy="3165156"/>
          </a:xfrm>
        </p:spPr>
        <p:txBody>
          <a:bodyPr/>
          <a:lstStyle>
            <a:lvl1pPr>
              <a:spcAft>
                <a:spcPts val="1200"/>
              </a:spcAft>
              <a:defRPr sz="1800"/>
            </a:lvl1pPr>
            <a:lvl2pPr marL="365760" indent="-182880">
              <a:spcAft>
                <a:spcPts val="1200"/>
              </a:spcAft>
              <a:buClr>
                <a:schemeClr val="accent1"/>
              </a:buClr>
              <a:buFont typeface="Arial" panose="020B0604020202020204" pitchFamily="34" charset="0"/>
              <a:buChar char="•"/>
              <a:defRPr sz="1600"/>
            </a:lvl2pPr>
            <a:lvl3pPr marL="822960" indent="-182880">
              <a:spcAft>
                <a:spcPts val="1200"/>
              </a:spcAft>
              <a:buClr>
                <a:schemeClr val="accent1"/>
              </a:buClr>
              <a:buFont typeface="Arial" panose="020B0604020202020204" pitchFamily="34" charset="0"/>
              <a:buChar char="•"/>
              <a:defRPr sz="1400"/>
            </a:lvl3pPr>
            <a:lvl4pPr marL="1280160" indent="-182880">
              <a:spcAft>
                <a:spcPts val="1200"/>
              </a:spcAft>
              <a:buClr>
                <a:schemeClr val="accent1"/>
              </a:buClr>
              <a:buFont typeface="Arial" panose="020B0604020202020204" pitchFamily="34" charset="0"/>
              <a:buChar char="•"/>
              <a:defRPr sz="1200"/>
            </a:lvl4pPr>
            <a:lvl5pPr marL="1737360" indent="-182880">
              <a:spcAft>
                <a:spcPts val="1200"/>
              </a:spcAft>
              <a:buClr>
                <a:schemeClr val="accent1"/>
              </a:buClr>
              <a:buFont typeface="Arial" panose="020B0604020202020204"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11608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Quotes slide" preserve="1" userDrawn="1">
  <p:cSld name="3 Horizontal Images w/ Content">
    <p:spTree>
      <p:nvGrpSpPr>
        <p:cNvPr id="1" name="Shape 97"/>
        <p:cNvGrpSpPr/>
        <p:nvPr/>
      </p:nvGrpSpPr>
      <p:grpSpPr>
        <a:xfrm>
          <a:off x="0" y="0"/>
          <a:ext cx="0" cy="0"/>
          <a:chOff x="0" y="0"/>
          <a:chExt cx="0" cy="0"/>
        </a:xfrm>
      </p:grpSpPr>
      <p:sp>
        <p:nvSpPr>
          <p:cNvPr id="5" name="Google Shape;99;p81">
            <a:extLst>
              <a:ext uri="{FF2B5EF4-FFF2-40B4-BE49-F238E27FC236}">
                <a16:creationId xmlns:a16="http://schemas.microsoft.com/office/drawing/2014/main" id="{F5EFCD9D-E86F-EAB6-E01A-0849DBCE28DF}"/>
              </a:ext>
            </a:extLst>
          </p:cNvPr>
          <p:cNvSpPr>
            <a:spLocks noGrp="1"/>
          </p:cNvSpPr>
          <p:nvPr>
            <p:ph type="pic" idx="12"/>
          </p:nvPr>
        </p:nvSpPr>
        <p:spPr>
          <a:xfrm>
            <a:off x="0" y="495300"/>
            <a:ext cx="5846108" cy="1677621"/>
          </a:xfrm>
          <a:prstGeom prst="rect">
            <a:avLst/>
          </a:prstGeom>
          <a:noFill/>
          <a:ln>
            <a:noFill/>
          </a:ln>
        </p:spPr>
        <p:txBody>
          <a:bodyPr anchor="ctr" anchorCtr="0"/>
          <a:lstStyle>
            <a:lvl1pPr algn="ctr">
              <a:defRPr/>
            </a:lvl1pPr>
          </a:lstStyle>
          <a:p>
            <a:endParaRPr lang="en-US" dirty="0"/>
          </a:p>
        </p:txBody>
      </p:sp>
      <p:sp>
        <p:nvSpPr>
          <p:cNvPr id="6" name="Google Shape;99;p81">
            <a:extLst>
              <a:ext uri="{FF2B5EF4-FFF2-40B4-BE49-F238E27FC236}">
                <a16:creationId xmlns:a16="http://schemas.microsoft.com/office/drawing/2014/main" id="{BAB4862E-134F-A02B-BFC1-8AD3038E6328}"/>
              </a:ext>
            </a:extLst>
          </p:cNvPr>
          <p:cNvSpPr>
            <a:spLocks noGrp="1"/>
          </p:cNvSpPr>
          <p:nvPr>
            <p:ph type="pic" idx="13"/>
          </p:nvPr>
        </p:nvSpPr>
        <p:spPr>
          <a:xfrm>
            <a:off x="0" y="2389685"/>
            <a:ext cx="5846108" cy="1677621"/>
          </a:xfrm>
          <a:prstGeom prst="rect">
            <a:avLst/>
          </a:prstGeom>
          <a:noFill/>
          <a:ln>
            <a:noFill/>
          </a:ln>
        </p:spPr>
        <p:txBody>
          <a:bodyPr anchor="ctr" anchorCtr="0"/>
          <a:lstStyle>
            <a:lvl1pPr algn="ctr">
              <a:defRPr/>
            </a:lvl1pPr>
          </a:lstStyle>
          <a:p>
            <a:endParaRPr lang="en-US" dirty="0"/>
          </a:p>
        </p:txBody>
      </p:sp>
      <p:sp>
        <p:nvSpPr>
          <p:cNvPr id="7" name="Google Shape;99;p81">
            <a:extLst>
              <a:ext uri="{FF2B5EF4-FFF2-40B4-BE49-F238E27FC236}">
                <a16:creationId xmlns:a16="http://schemas.microsoft.com/office/drawing/2014/main" id="{CA1DCD81-488D-673E-F321-942AD00EF09F}"/>
              </a:ext>
            </a:extLst>
          </p:cNvPr>
          <p:cNvSpPr>
            <a:spLocks noGrp="1"/>
          </p:cNvSpPr>
          <p:nvPr>
            <p:ph type="pic" idx="14"/>
          </p:nvPr>
        </p:nvSpPr>
        <p:spPr>
          <a:xfrm>
            <a:off x="0" y="4284070"/>
            <a:ext cx="5846108" cy="1677621"/>
          </a:xfrm>
          <a:prstGeom prst="rect">
            <a:avLst/>
          </a:prstGeom>
          <a:noFill/>
          <a:ln>
            <a:noFill/>
          </a:ln>
        </p:spPr>
        <p:txBody>
          <a:bodyPr anchor="ctr" anchorCtr="0"/>
          <a:lstStyle>
            <a:lvl1pPr algn="ctr">
              <a:defRPr/>
            </a:lvl1pPr>
          </a:lstStyle>
          <a:p>
            <a:endParaRPr lang="en-US" dirty="0"/>
          </a:p>
        </p:txBody>
      </p:sp>
      <p:pic>
        <p:nvPicPr>
          <p:cNvPr id="3" name="Google Shape;23;p64">
            <a:extLst>
              <a:ext uri="{FF2B5EF4-FFF2-40B4-BE49-F238E27FC236}">
                <a16:creationId xmlns:a16="http://schemas.microsoft.com/office/drawing/2014/main" id="{D03268A1-4CD5-5735-408B-0DA77329B062}"/>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10" name="Freeform: Shape 9">
            <a:extLst>
              <a:ext uri="{FF2B5EF4-FFF2-40B4-BE49-F238E27FC236}">
                <a16:creationId xmlns:a16="http://schemas.microsoft.com/office/drawing/2014/main" id="{3E23D11A-02C3-B449-BDA8-C247A5DC0DA4}"/>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21" name="Title 4">
            <a:extLst>
              <a:ext uri="{FF2B5EF4-FFF2-40B4-BE49-F238E27FC236}">
                <a16:creationId xmlns:a16="http://schemas.microsoft.com/office/drawing/2014/main" id="{2D134C2A-4EFF-4BE0-FD00-4FC6C8B6E3D4}"/>
              </a:ext>
            </a:extLst>
          </p:cNvPr>
          <p:cNvSpPr>
            <a:spLocks noGrp="1"/>
          </p:cNvSpPr>
          <p:nvPr>
            <p:ph type="title"/>
          </p:nvPr>
        </p:nvSpPr>
        <p:spPr>
          <a:xfrm>
            <a:off x="6345893" y="725490"/>
            <a:ext cx="5134907" cy="1875536"/>
          </a:xfrm>
        </p:spPr>
        <p:txBody>
          <a:bodyPr anchor="t"/>
          <a:lstStyle/>
          <a:p>
            <a:endParaRPr lang="en-US" dirty="0"/>
          </a:p>
        </p:txBody>
      </p:sp>
      <p:sp>
        <p:nvSpPr>
          <p:cNvPr id="22" name="Text Placeholder 6">
            <a:extLst>
              <a:ext uri="{FF2B5EF4-FFF2-40B4-BE49-F238E27FC236}">
                <a16:creationId xmlns:a16="http://schemas.microsoft.com/office/drawing/2014/main" id="{1A85468F-5B85-ABB6-88E4-1558FD0DE2F0}"/>
              </a:ext>
            </a:extLst>
          </p:cNvPr>
          <p:cNvSpPr>
            <a:spLocks noGrp="1"/>
          </p:cNvSpPr>
          <p:nvPr>
            <p:ph type="body" sz="quarter" idx="15"/>
          </p:nvPr>
        </p:nvSpPr>
        <p:spPr>
          <a:xfrm>
            <a:off x="6345893" y="2783208"/>
            <a:ext cx="5134906" cy="3165156"/>
          </a:xfrm>
        </p:spPr>
        <p:txBody>
          <a:bodyPr/>
          <a:lstStyle>
            <a:lvl1pPr>
              <a:spcAft>
                <a:spcPts val="1200"/>
              </a:spcAft>
              <a:defRPr sz="1800"/>
            </a:lvl1pPr>
            <a:lvl2pPr marL="365760" indent="-182880">
              <a:spcAft>
                <a:spcPts val="1200"/>
              </a:spcAft>
              <a:buClr>
                <a:schemeClr val="accent1"/>
              </a:buClr>
              <a:buFont typeface="Arial" panose="020B0604020202020204" pitchFamily="34" charset="0"/>
              <a:buChar char="•"/>
              <a:defRPr sz="1600"/>
            </a:lvl2pPr>
            <a:lvl3pPr marL="822960" indent="-182880">
              <a:spcAft>
                <a:spcPts val="1200"/>
              </a:spcAft>
              <a:buClr>
                <a:schemeClr val="accent1"/>
              </a:buClr>
              <a:buFont typeface="Arial" panose="020B0604020202020204" pitchFamily="34" charset="0"/>
              <a:buChar char="•"/>
              <a:defRPr sz="1400"/>
            </a:lvl3pPr>
            <a:lvl4pPr marL="1280160" indent="-182880">
              <a:spcAft>
                <a:spcPts val="1200"/>
              </a:spcAft>
              <a:buClr>
                <a:schemeClr val="accent1"/>
              </a:buClr>
              <a:buFont typeface="Arial" panose="020B0604020202020204" pitchFamily="34" charset="0"/>
              <a:buChar char="•"/>
              <a:defRPr sz="1200"/>
            </a:lvl4pPr>
            <a:lvl5pPr marL="1737360" indent="-182880">
              <a:spcAft>
                <a:spcPts val="1200"/>
              </a:spcAft>
              <a:buClr>
                <a:schemeClr val="accent1"/>
              </a:buClr>
              <a:buFont typeface="Arial" panose="020B0604020202020204"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0123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Quotes slide" preserve="1" userDrawn="1">
  <p:cSld name="4 Horizontal Images w/ Content">
    <p:spTree>
      <p:nvGrpSpPr>
        <p:cNvPr id="1" name="Shape 97"/>
        <p:cNvGrpSpPr/>
        <p:nvPr/>
      </p:nvGrpSpPr>
      <p:grpSpPr>
        <a:xfrm>
          <a:off x="0" y="0"/>
          <a:ext cx="0" cy="0"/>
          <a:chOff x="0" y="0"/>
          <a:chExt cx="0" cy="0"/>
        </a:xfrm>
      </p:grpSpPr>
      <p:sp>
        <p:nvSpPr>
          <p:cNvPr id="5" name="Google Shape;99;p81">
            <a:extLst>
              <a:ext uri="{FF2B5EF4-FFF2-40B4-BE49-F238E27FC236}">
                <a16:creationId xmlns:a16="http://schemas.microsoft.com/office/drawing/2014/main" id="{F5EFCD9D-E86F-EAB6-E01A-0849DBCE28DF}"/>
              </a:ext>
            </a:extLst>
          </p:cNvPr>
          <p:cNvSpPr>
            <a:spLocks noGrp="1"/>
          </p:cNvSpPr>
          <p:nvPr>
            <p:ph type="pic" idx="12"/>
          </p:nvPr>
        </p:nvSpPr>
        <p:spPr>
          <a:xfrm>
            <a:off x="0" y="495300"/>
            <a:ext cx="2724918" cy="2560320"/>
          </a:xfrm>
          <a:prstGeom prst="rect">
            <a:avLst/>
          </a:prstGeom>
          <a:noFill/>
          <a:ln>
            <a:noFill/>
          </a:ln>
        </p:spPr>
        <p:txBody>
          <a:bodyPr anchor="ctr" anchorCtr="0"/>
          <a:lstStyle>
            <a:lvl1pPr algn="ctr">
              <a:defRPr/>
            </a:lvl1pPr>
          </a:lstStyle>
          <a:p>
            <a:endParaRPr lang="en-US" dirty="0"/>
          </a:p>
        </p:txBody>
      </p:sp>
      <p:sp>
        <p:nvSpPr>
          <p:cNvPr id="8" name="Google Shape;99;p81">
            <a:extLst>
              <a:ext uri="{FF2B5EF4-FFF2-40B4-BE49-F238E27FC236}">
                <a16:creationId xmlns:a16="http://schemas.microsoft.com/office/drawing/2014/main" id="{C86CF213-B64C-44D7-A14D-97B09AA82597}"/>
              </a:ext>
            </a:extLst>
          </p:cNvPr>
          <p:cNvSpPr>
            <a:spLocks noGrp="1"/>
          </p:cNvSpPr>
          <p:nvPr>
            <p:ph type="pic" idx="15"/>
          </p:nvPr>
        </p:nvSpPr>
        <p:spPr>
          <a:xfrm>
            <a:off x="3121190" y="495300"/>
            <a:ext cx="2724918" cy="2560320"/>
          </a:xfrm>
          <a:prstGeom prst="rect">
            <a:avLst/>
          </a:prstGeom>
          <a:noFill/>
          <a:ln>
            <a:noFill/>
          </a:ln>
        </p:spPr>
        <p:txBody>
          <a:bodyPr anchor="ctr" anchorCtr="0"/>
          <a:lstStyle>
            <a:lvl1pPr algn="ctr">
              <a:defRPr/>
            </a:lvl1pPr>
          </a:lstStyle>
          <a:p>
            <a:endParaRPr lang="en-US" dirty="0"/>
          </a:p>
        </p:txBody>
      </p:sp>
      <p:sp>
        <p:nvSpPr>
          <p:cNvPr id="9" name="Google Shape;99;p81">
            <a:extLst>
              <a:ext uri="{FF2B5EF4-FFF2-40B4-BE49-F238E27FC236}">
                <a16:creationId xmlns:a16="http://schemas.microsoft.com/office/drawing/2014/main" id="{84A92C0E-D84A-B5E5-151A-8B54226D7FAC}"/>
              </a:ext>
            </a:extLst>
          </p:cNvPr>
          <p:cNvSpPr>
            <a:spLocks noGrp="1"/>
          </p:cNvSpPr>
          <p:nvPr>
            <p:ph type="pic" idx="16"/>
          </p:nvPr>
        </p:nvSpPr>
        <p:spPr>
          <a:xfrm>
            <a:off x="0" y="3388044"/>
            <a:ext cx="2724918" cy="2560320"/>
          </a:xfrm>
          <a:prstGeom prst="rect">
            <a:avLst/>
          </a:prstGeom>
          <a:noFill/>
          <a:ln>
            <a:noFill/>
          </a:ln>
        </p:spPr>
        <p:txBody>
          <a:bodyPr anchor="ctr" anchorCtr="0"/>
          <a:lstStyle>
            <a:lvl1pPr algn="ctr">
              <a:defRPr/>
            </a:lvl1pPr>
          </a:lstStyle>
          <a:p>
            <a:endParaRPr lang="en-US" dirty="0"/>
          </a:p>
        </p:txBody>
      </p:sp>
      <p:sp>
        <p:nvSpPr>
          <p:cNvPr id="10" name="Google Shape;99;p81">
            <a:extLst>
              <a:ext uri="{FF2B5EF4-FFF2-40B4-BE49-F238E27FC236}">
                <a16:creationId xmlns:a16="http://schemas.microsoft.com/office/drawing/2014/main" id="{344607CC-C22F-A5FB-93B5-E555A3C7331B}"/>
              </a:ext>
            </a:extLst>
          </p:cNvPr>
          <p:cNvSpPr>
            <a:spLocks noGrp="1"/>
          </p:cNvSpPr>
          <p:nvPr>
            <p:ph type="pic" idx="17"/>
          </p:nvPr>
        </p:nvSpPr>
        <p:spPr>
          <a:xfrm>
            <a:off x="3121190" y="3388044"/>
            <a:ext cx="2724918" cy="2560320"/>
          </a:xfrm>
          <a:prstGeom prst="rect">
            <a:avLst/>
          </a:prstGeom>
          <a:noFill/>
          <a:ln>
            <a:noFill/>
          </a:ln>
        </p:spPr>
        <p:txBody>
          <a:bodyPr anchor="ctr" anchorCtr="0"/>
          <a:lstStyle>
            <a:lvl1pPr algn="ctr">
              <a:defRPr/>
            </a:lvl1pPr>
          </a:lstStyle>
          <a:p>
            <a:endParaRPr lang="en-US" dirty="0"/>
          </a:p>
        </p:txBody>
      </p:sp>
      <p:pic>
        <p:nvPicPr>
          <p:cNvPr id="3" name="Google Shape;23;p64">
            <a:extLst>
              <a:ext uri="{FF2B5EF4-FFF2-40B4-BE49-F238E27FC236}">
                <a16:creationId xmlns:a16="http://schemas.microsoft.com/office/drawing/2014/main" id="{20B593FD-7335-8F8E-5ACC-4E84BAED9073}"/>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6" name="Freeform: Shape 5">
            <a:extLst>
              <a:ext uri="{FF2B5EF4-FFF2-40B4-BE49-F238E27FC236}">
                <a16:creationId xmlns:a16="http://schemas.microsoft.com/office/drawing/2014/main" id="{CFD654ED-BD35-CBFF-1C59-AF44189567DD}"/>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20" name="Title 4">
            <a:extLst>
              <a:ext uri="{FF2B5EF4-FFF2-40B4-BE49-F238E27FC236}">
                <a16:creationId xmlns:a16="http://schemas.microsoft.com/office/drawing/2014/main" id="{D7AE6F5A-6A8F-5120-2F2D-4041627495DD}"/>
              </a:ext>
            </a:extLst>
          </p:cNvPr>
          <p:cNvSpPr>
            <a:spLocks noGrp="1"/>
          </p:cNvSpPr>
          <p:nvPr>
            <p:ph type="title"/>
          </p:nvPr>
        </p:nvSpPr>
        <p:spPr>
          <a:xfrm>
            <a:off x="6345893" y="725490"/>
            <a:ext cx="5134907" cy="1875536"/>
          </a:xfrm>
        </p:spPr>
        <p:txBody>
          <a:bodyPr anchor="t"/>
          <a:lstStyle/>
          <a:p>
            <a:endParaRPr lang="en-US" dirty="0"/>
          </a:p>
        </p:txBody>
      </p:sp>
      <p:sp>
        <p:nvSpPr>
          <p:cNvPr id="21" name="Text Placeholder 6">
            <a:extLst>
              <a:ext uri="{FF2B5EF4-FFF2-40B4-BE49-F238E27FC236}">
                <a16:creationId xmlns:a16="http://schemas.microsoft.com/office/drawing/2014/main" id="{348D05DC-6F69-D9DF-66FE-DA77AC724DB6}"/>
              </a:ext>
            </a:extLst>
          </p:cNvPr>
          <p:cNvSpPr>
            <a:spLocks noGrp="1"/>
          </p:cNvSpPr>
          <p:nvPr>
            <p:ph type="body" sz="quarter" idx="13"/>
          </p:nvPr>
        </p:nvSpPr>
        <p:spPr>
          <a:xfrm>
            <a:off x="6345893" y="2783208"/>
            <a:ext cx="5134906" cy="3165156"/>
          </a:xfrm>
        </p:spPr>
        <p:txBody>
          <a:bodyPr/>
          <a:lstStyle>
            <a:lvl1pPr>
              <a:spcAft>
                <a:spcPts val="1200"/>
              </a:spcAft>
              <a:defRPr sz="1800"/>
            </a:lvl1pPr>
            <a:lvl2pPr marL="365760" indent="-182880">
              <a:spcAft>
                <a:spcPts val="1200"/>
              </a:spcAft>
              <a:buClr>
                <a:schemeClr val="accent1"/>
              </a:buClr>
              <a:buFont typeface="Arial" panose="020B0604020202020204" pitchFamily="34" charset="0"/>
              <a:buChar char="•"/>
              <a:defRPr sz="1600"/>
            </a:lvl2pPr>
            <a:lvl3pPr marL="822960" indent="-182880">
              <a:spcAft>
                <a:spcPts val="1200"/>
              </a:spcAft>
              <a:buClr>
                <a:schemeClr val="accent1"/>
              </a:buClr>
              <a:buFont typeface="Arial" panose="020B0604020202020204" pitchFamily="34" charset="0"/>
              <a:buChar char="•"/>
              <a:defRPr sz="1400"/>
            </a:lvl3pPr>
            <a:lvl4pPr marL="1280160" indent="-182880">
              <a:spcAft>
                <a:spcPts val="1200"/>
              </a:spcAft>
              <a:buClr>
                <a:schemeClr val="accent1"/>
              </a:buClr>
              <a:buFont typeface="Arial" panose="020B0604020202020204" pitchFamily="34" charset="0"/>
              <a:buChar char="•"/>
              <a:defRPr sz="1200"/>
            </a:lvl4pPr>
            <a:lvl5pPr marL="1737360" indent="-182880">
              <a:spcAft>
                <a:spcPts val="1200"/>
              </a:spcAft>
              <a:buClr>
                <a:schemeClr val="accent1"/>
              </a:buClr>
              <a:buFont typeface="Arial" panose="020B0604020202020204"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65139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 Vertical Images w/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EB3C-3920-C443-8AD4-3AA539366129}"/>
              </a:ext>
            </a:extLst>
          </p:cNvPr>
          <p:cNvSpPr>
            <a:spLocks noGrp="1"/>
          </p:cNvSpPr>
          <p:nvPr>
            <p:ph type="title"/>
          </p:nvPr>
        </p:nvSpPr>
        <p:spPr>
          <a:xfrm>
            <a:off x="6345892" y="725490"/>
            <a:ext cx="5134907" cy="1875536"/>
          </a:xfrm>
        </p:spPr>
        <p:txBody>
          <a:bodyPr/>
          <a:lstStyle/>
          <a:p>
            <a:endParaRPr lang="en-US" dirty="0"/>
          </a:p>
        </p:txBody>
      </p:sp>
      <p:sp>
        <p:nvSpPr>
          <p:cNvPr id="4" name="Text Placeholder 6">
            <a:extLst>
              <a:ext uri="{FF2B5EF4-FFF2-40B4-BE49-F238E27FC236}">
                <a16:creationId xmlns:a16="http://schemas.microsoft.com/office/drawing/2014/main" id="{8949284B-4401-3C1F-655F-9D7C473D9C29}"/>
              </a:ext>
            </a:extLst>
          </p:cNvPr>
          <p:cNvSpPr>
            <a:spLocks noGrp="1"/>
          </p:cNvSpPr>
          <p:nvPr>
            <p:ph type="body" sz="quarter" idx="15"/>
          </p:nvPr>
        </p:nvSpPr>
        <p:spPr>
          <a:xfrm>
            <a:off x="6345893" y="2783208"/>
            <a:ext cx="5134906" cy="3165156"/>
          </a:xfrm>
        </p:spPr>
        <p:txBody>
          <a:bodyPr/>
          <a:lstStyle>
            <a:lvl1pPr>
              <a:spcAft>
                <a:spcPts val="1200"/>
              </a:spcAft>
              <a:defRPr sz="1800"/>
            </a:lvl1pPr>
            <a:lvl2pPr marL="365760" indent="-182880">
              <a:spcAft>
                <a:spcPts val="1200"/>
              </a:spcAft>
              <a:buClr>
                <a:schemeClr val="accent1"/>
              </a:buClr>
              <a:buFont typeface="Arial" panose="020B0604020202020204" pitchFamily="34" charset="0"/>
              <a:buChar char="•"/>
              <a:defRPr sz="1600"/>
            </a:lvl2pPr>
            <a:lvl3pPr marL="822960" indent="-182880">
              <a:spcAft>
                <a:spcPts val="1200"/>
              </a:spcAft>
              <a:buClr>
                <a:schemeClr val="accent1"/>
              </a:buClr>
              <a:buFont typeface="Arial" panose="020B0604020202020204" pitchFamily="34" charset="0"/>
              <a:buChar char="•"/>
              <a:defRPr sz="1400"/>
            </a:lvl3pPr>
            <a:lvl4pPr marL="1280160" indent="-182880">
              <a:spcAft>
                <a:spcPts val="1200"/>
              </a:spcAft>
              <a:buClr>
                <a:schemeClr val="accent1"/>
              </a:buClr>
              <a:buFont typeface="Arial" panose="020B0604020202020204" pitchFamily="34" charset="0"/>
              <a:buChar char="•"/>
              <a:defRPr sz="1200"/>
            </a:lvl4pPr>
            <a:lvl5pPr marL="1737360" indent="-182880">
              <a:spcAft>
                <a:spcPts val="1200"/>
              </a:spcAft>
              <a:buClr>
                <a:schemeClr val="accent1"/>
              </a:buClr>
              <a:buFont typeface="Arial" panose="020B0604020202020204"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Google Shape;99;p81">
            <a:extLst>
              <a:ext uri="{FF2B5EF4-FFF2-40B4-BE49-F238E27FC236}">
                <a16:creationId xmlns:a16="http://schemas.microsoft.com/office/drawing/2014/main" id="{AA2BC00E-9069-A7D6-56F9-1F749E231B3E}"/>
              </a:ext>
            </a:extLst>
          </p:cNvPr>
          <p:cNvSpPr>
            <a:spLocks noGrp="1"/>
          </p:cNvSpPr>
          <p:nvPr>
            <p:ph type="pic" idx="12"/>
          </p:nvPr>
        </p:nvSpPr>
        <p:spPr>
          <a:xfrm>
            <a:off x="0" y="504827"/>
            <a:ext cx="2743200" cy="5454657"/>
          </a:xfrm>
          <a:prstGeom prst="rect">
            <a:avLst/>
          </a:prstGeom>
          <a:noFill/>
          <a:ln>
            <a:noFill/>
          </a:ln>
        </p:spPr>
        <p:txBody>
          <a:bodyPr anchor="ctr" anchorCtr="0"/>
          <a:lstStyle>
            <a:lvl1pPr algn="ctr">
              <a:defRPr/>
            </a:lvl1pPr>
          </a:lstStyle>
          <a:p>
            <a:endParaRPr lang="en-US" dirty="0"/>
          </a:p>
        </p:txBody>
      </p:sp>
      <p:sp>
        <p:nvSpPr>
          <p:cNvPr id="7" name="Google Shape;99;p81">
            <a:extLst>
              <a:ext uri="{FF2B5EF4-FFF2-40B4-BE49-F238E27FC236}">
                <a16:creationId xmlns:a16="http://schemas.microsoft.com/office/drawing/2014/main" id="{E4685AE4-B3E6-04A4-2687-7FD6D7C1D1EA}"/>
              </a:ext>
            </a:extLst>
          </p:cNvPr>
          <p:cNvSpPr>
            <a:spLocks noGrp="1"/>
          </p:cNvSpPr>
          <p:nvPr>
            <p:ph type="pic" idx="13"/>
          </p:nvPr>
        </p:nvSpPr>
        <p:spPr>
          <a:xfrm>
            <a:off x="3098800" y="495300"/>
            <a:ext cx="2747308" cy="5453064"/>
          </a:xfrm>
          <a:prstGeom prst="rect">
            <a:avLst/>
          </a:prstGeom>
          <a:noFill/>
          <a:ln>
            <a:noFill/>
          </a:ln>
        </p:spPr>
        <p:txBody>
          <a:bodyPr anchor="ctr" anchorCtr="0"/>
          <a:lstStyle>
            <a:lvl1pPr algn="ctr">
              <a:defRPr/>
            </a:lvl1pPr>
          </a:lstStyle>
          <a:p>
            <a:endParaRPr lang="en-US" dirty="0"/>
          </a:p>
        </p:txBody>
      </p:sp>
      <p:pic>
        <p:nvPicPr>
          <p:cNvPr id="3" name="Google Shape;23;p64">
            <a:extLst>
              <a:ext uri="{FF2B5EF4-FFF2-40B4-BE49-F238E27FC236}">
                <a16:creationId xmlns:a16="http://schemas.microsoft.com/office/drawing/2014/main" id="{0E62894C-FC7A-FFB2-8849-F6F18B0ACDBD}"/>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5" name="Freeform: Shape 4">
            <a:extLst>
              <a:ext uri="{FF2B5EF4-FFF2-40B4-BE49-F238E27FC236}">
                <a16:creationId xmlns:a16="http://schemas.microsoft.com/office/drawing/2014/main" id="{85A66F1A-4E39-28FA-BB5D-5F4F9EC368DA}"/>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22671543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 Vertical Images w/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EB3C-3920-C443-8AD4-3AA539366129}"/>
              </a:ext>
            </a:extLst>
          </p:cNvPr>
          <p:cNvSpPr>
            <a:spLocks noGrp="1"/>
          </p:cNvSpPr>
          <p:nvPr>
            <p:ph type="title"/>
          </p:nvPr>
        </p:nvSpPr>
        <p:spPr>
          <a:xfrm>
            <a:off x="6345892" y="725490"/>
            <a:ext cx="5134907" cy="1875536"/>
          </a:xfrm>
        </p:spPr>
        <p:txBody>
          <a:bodyPr/>
          <a:lstStyle/>
          <a:p>
            <a:endParaRPr lang="en-US" dirty="0"/>
          </a:p>
        </p:txBody>
      </p:sp>
      <p:sp>
        <p:nvSpPr>
          <p:cNvPr id="4" name="Text Placeholder 6">
            <a:extLst>
              <a:ext uri="{FF2B5EF4-FFF2-40B4-BE49-F238E27FC236}">
                <a16:creationId xmlns:a16="http://schemas.microsoft.com/office/drawing/2014/main" id="{8949284B-4401-3C1F-655F-9D7C473D9C29}"/>
              </a:ext>
            </a:extLst>
          </p:cNvPr>
          <p:cNvSpPr>
            <a:spLocks noGrp="1"/>
          </p:cNvSpPr>
          <p:nvPr>
            <p:ph type="body" sz="quarter" idx="15"/>
          </p:nvPr>
        </p:nvSpPr>
        <p:spPr>
          <a:xfrm>
            <a:off x="6345893" y="2783208"/>
            <a:ext cx="5134906" cy="3165156"/>
          </a:xfrm>
        </p:spPr>
        <p:txBody>
          <a:bodyPr/>
          <a:lstStyle>
            <a:lvl1pPr>
              <a:spcAft>
                <a:spcPts val="1200"/>
              </a:spcAft>
              <a:defRPr sz="1800"/>
            </a:lvl1pPr>
            <a:lvl2pPr marL="365760" indent="-182880">
              <a:spcAft>
                <a:spcPts val="1200"/>
              </a:spcAft>
              <a:buClr>
                <a:schemeClr val="accent1"/>
              </a:buClr>
              <a:buFont typeface="Arial" panose="020B0604020202020204" pitchFamily="34" charset="0"/>
              <a:buChar char="•"/>
              <a:defRPr sz="1600"/>
            </a:lvl2pPr>
            <a:lvl3pPr marL="822960" indent="-182880">
              <a:spcAft>
                <a:spcPts val="1200"/>
              </a:spcAft>
              <a:buClr>
                <a:schemeClr val="accent1"/>
              </a:buClr>
              <a:buFont typeface="Arial" panose="020B0604020202020204" pitchFamily="34" charset="0"/>
              <a:buChar char="•"/>
              <a:defRPr sz="1400"/>
            </a:lvl3pPr>
            <a:lvl4pPr marL="1280160" indent="-182880">
              <a:spcAft>
                <a:spcPts val="1200"/>
              </a:spcAft>
              <a:buClr>
                <a:schemeClr val="accent1"/>
              </a:buClr>
              <a:buFont typeface="Arial" panose="020B0604020202020204" pitchFamily="34" charset="0"/>
              <a:buChar char="•"/>
              <a:defRPr sz="1200"/>
            </a:lvl4pPr>
            <a:lvl5pPr marL="1737360" indent="-182880">
              <a:spcAft>
                <a:spcPts val="1200"/>
              </a:spcAft>
              <a:buClr>
                <a:schemeClr val="accent1"/>
              </a:buClr>
              <a:buFont typeface="Arial" panose="020B0604020202020204"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Google Shape;99;p81">
            <a:extLst>
              <a:ext uri="{FF2B5EF4-FFF2-40B4-BE49-F238E27FC236}">
                <a16:creationId xmlns:a16="http://schemas.microsoft.com/office/drawing/2014/main" id="{AA2BC00E-9069-A7D6-56F9-1F749E231B3E}"/>
              </a:ext>
            </a:extLst>
          </p:cNvPr>
          <p:cNvSpPr>
            <a:spLocks noGrp="1"/>
          </p:cNvSpPr>
          <p:nvPr>
            <p:ph type="pic" idx="12"/>
          </p:nvPr>
        </p:nvSpPr>
        <p:spPr>
          <a:xfrm>
            <a:off x="0" y="504827"/>
            <a:ext cx="1795117" cy="5454657"/>
          </a:xfrm>
          <a:prstGeom prst="rect">
            <a:avLst/>
          </a:prstGeom>
          <a:noFill/>
          <a:ln>
            <a:noFill/>
          </a:ln>
        </p:spPr>
        <p:txBody>
          <a:bodyPr anchor="ctr" anchorCtr="0"/>
          <a:lstStyle>
            <a:lvl1pPr algn="ctr">
              <a:defRPr/>
            </a:lvl1pPr>
          </a:lstStyle>
          <a:p>
            <a:endParaRPr lang="en-US" dirty="0"/>
          </a:p>
        </p:txBody>
      </p:sp>
      <p:sp>
        <p:nvSpPr>
          <p:cNvPr id="7" name="Google Shape;99;p81">
            <a:extLst>
              <a:ext uri="{FF2B5EF4-FFF2-40B4-BE49-F238E27FC236}">
                <a16:creationId xmlns:a16="http://schemas.microsoft.com/office/drawing/2014/main" id="{E4685AE4-B3E6-04A4-2687-7FD6D7C1D1EA}"/>
              </a:ext>
            </a:extLst>
          </p:cNvPr>
          <p:cNvSpPr>
            <a:spLocks noGrp="1"/>
          </p:cNvSpPr>
          <p:nvPr>
            <p:ph type="pic" idx="13"/>
          </p:nvPr>
        </p:nvSpPr>
        <p:spPr>
          <a:xfrm>
            <a:off x="2022808" y="495300"/>
            <a:ext cx="1797805" cy="5453064"/>
          </a:xfrm>
          <a:prstGeom prst="rect">
            <a:avLst/>
          </a:prstGeom>
          <a:noFill/>
          <a:ln>
            <a:noFill/>
          </a:ln>
        </p:spPr>
        <p:txBody>
          <a:bodyPr anchor="ctr" anchorCtr="0"/>
          <a:lstStyle>
            <a:lvl1pPr algn="ctr">
              <a:defRPr/>
            </a:lvl1pPr>
          </a:lstStyle>
          <a:p>
            <a:endParaRPr lang="en-US" dirty="0"/>
          </a:p>
        </p:txBody>
      </p:sp>
      <p:sp>
        <p:nvSpPr>
          <p:cNvPr id="5" name="Google Shape;99;p81">
            <a:extLst>
              <a:ext uri="{FF2B5EF4-FFF2-40B4-BE49-F238E27FC236}">
                <a16:creationId xmlns:a16="http://schemas.microsoft.com/office/drawing/2014/main" id="{59691787-BE18-8D20-46D6-D5FF4E76B06F}"/>
              </a:ext>
            </a:extLst>
          </p:cNvPr>
          <p:cNvSpPr>
            <a:spLocks noGrp="1"/>
          </p:cNvSpPr>
          <p:nvPr>
            <p:ph type="pic" idx="16"/>
          </p:nvPr>
        </p:nvSpPr>
        <p:spPr>
          <a:xfrm>
            <a:off x="4048303" y="495300"/>
            <a:ext cx="1797805" cy="5453064"/>
          </a:xfrm>
          <a:prstGeom prst="rect">
            <a:avLst/>
          </a:prstGeom>
          <a:noFill/>
          <a:ln>
            <a:noFill/>
          </a:ln>
        </p:spPr>
        <p:txBody>
          <a:bodyPr anchor="ctr" anchorCtr="0"/>
          <a:lstStyle>
            <a:lvl1pPr algn="ctr">
              <a:defRPr/>
            </a:lvl1pPr>
          </a:lstStyle>
          <a:p>
            <a:endParaRPr lang="en-US" dirty="0"/>
          </a:p>
        </p:txBody>
      </p:sp>
      <p:pic>
        <p:nvPicPr>
          <p:cNvPr id="3" name="Google Shape;23;p64">
            <a:extLst>
              <a:ext uri="{FF2B5EF4-FFF2-40B4-BE49-F238E27FC236}">
                <a16:creationId xmlns:a16="http://schemas.microsoft.com/office/drawing/2014/main" id="{12347ED1-5B72-3756-EEC1-4959584867C9}"/>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8" name="Freeform: Shape 7">
            <a:extLst>
              <a:ext uri="{FF2B5EF4-FFF2-40B4-BE49-F238E27FC236}">
                <a16:creationId xmlns:a16="http://schemas.microsoft.com/office/drawing/2014/main" id="{28A8D226-8C00-CC14-21B1-837F0F407A36}"/>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2291446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arge Content Slide" preserve="1" userDrawn="1">
  <p:cSld name="Title Only">
    <p:spTree>
      <p:nvGrpSpPr>
        <p:cNvPr id="1" name="Shape 18"/>
        <p:cNvGrpSpPr/>
        <p:nvPr/>
      </p:nvGrpSpPr>
      <p:grpSpPr>
        <a:xfrm>
          <a:off x="0" y="0"/>
          <a:ext cx="0" cy="0"/>
          <a:chOff x="0" y="0"/>
          <a:chExt cx="0" cy="0"/>
        </a:xfrm>
      </p:grpSpPr>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2" name="Footer Placeholder 13">
            <a:extLst>
              <a:ext uri="{FF2B5EF4-FFF2-40B4-BE49-F238E27FC236}">
                <a16:creationId xmlns:a16="http://schemas.microsoft.com/office/drawing/2014/main" id="{E91125F8-63C6-DCFA-A589-CE4369694671}"/>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dirty="0"/>
          </a:p>
        </p:txBody>
      </p:sp>
      <p:sp>
        <p:nvSpPr>
          <p:cNvPr id="5" name="Title 4">
            <a:extLst>
              <a:ext uri="{FF2B5EF4-FFF2-40B4-BE49-F238E27FC236}">
                <a16:creationId xmlns:a16="http://schemas.microsoft.com/office/drawing/2014/main" id="{050F7725-6014-47AD-9438-A34B53B2755E}"/>
              </a:ext>
            </a:extLst>
          </p:cNvPr>
          <p:cNvSpPr>
            <a:spLocks noGrp="1"/>
          </p:cNvSpPr>
          <p:nvPr>
            <p:ph type="title" hasCustomPrompt="1"/>
          </p:nvPr>
        </p:nvSpPr>
        <p:spPr/>
        <p:txBody>
          <a:bodyPr/>
          <a:lstStyle/>
          <a:p>
            <a:r>
              <a:rPr lang="en-US" dirty="0"/>
              <a:t>Click to edit title style</a:t>
            </a:r>
          </a:p>
        </p:txBody>
      </p:sp>
      <p:sp>
        <p:nvSpPr>
          <p:cNvPr id="4" name="Google Shape;21;p64">
            <a:extLst>
              <a:ext uri="{FF2B5EF4-FFF2-40B4-BE49-F238E27FC236}">
                <a16:creationId xmlns:a16="http://schemas.microsoft.com/office/drawing/2014/main" id="{FFB7F583-0F81-9863-382D-D47BC6232449}"/>
              </a:ext>
            </a:extLst>
          </p:cNvPr>
          <p:cNvSpPr/>
          <p:nvPr userDrawn="1"/>
        </p:nvSpPr>
        <p:spPr>
          <a:xfrm>
            <a:off x="0" y="6771345"/>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15086463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4 Images w/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EB3C-3920-C443-8AD4-3AA539366129}"/>
              </a:ext>
            </a:extLst>
          </p:cNvPr>
          <p:cNvSpPr>
            <a:spLocks noGrp="1"/>
          </p:cNvSpPr>
          <p:nvPr>
            <p:ph type="title"/>
          </p:nvPr>
        </p:nvSpPr>
        <p:spPr>
          <a:xfrm>
            <a:off x="709612" y="3951558"/>
            <a:ext cx="4408487" cy="1875536"/>
          </a:xfrm>
        </p:spPr>
        <p:txBody>
          <a:bodyPr anchor="ctr"/>
          <a:lstStyle/>
          <a:p>
            <a:endParaRPr lang="en-US" dirty="0"/>
          </a:p>
        </p:txBody>
      </p:sp>
      <p:sp>
        <p:nvSpPr>
          <p:cNvPr id="4" name="Text Placeholder 6">
            <a:extLst>
              <a:ext uri="{FF2B5EF4-FFF2-40B4-BE49-F238E27FC236}">
                <a16:creationId xmlns:a16="http://schemas.microsoft.com/office/drawing/2014/main" id="{8949284B-4401-3C1F-655F-9D7C473D9C29}"/>
              </a:ext>
            </a:extLst>
          </p:cNvPr>
          <p:cNvSpPr>
            <a:spLocks noGrp="1"/>
          </p:cNvSpPr>
          <p:nvPr>
            <p:ph type="body" sz="quarter" idx="15"/>
          </p:nvPr>
        </p:nvSpPr>
        <p:spPr>
          <a:xfrm>
            <a:off x="5887938" y="3830289"/>
            <a:ext cx="5592861" cy="2118075"/>
          </a:xfrm>
        </p:spPr>
        <p:txBody>
          <a:bodyPr anchor="ctr"/>
          <a:lstStyle>
            <a:lvl1pPr>
              <a:spcAft>
                <a:spcPts val="1200"/>
              </a:spcAft>
              <a:defRPr sz="1400"/>
            </a:lvl1pPr>
            <a:lvl2pPr marL="365760" indent="-182880">
              <a:spcAft>
                <a:spcPts val="1200"/>
              </a:spcAft>
              <a:buClr>
                <a:schemeClr val="accent1"/>
              </a:buClr>
              <a:buFont typeface="Arial" panose="020B0604020202020204" pitchFamily="34" charset="0"/>
              <a:buChar char="•"/>
              <a:defRPr sz="1200"/>
            </a:lvl2pPr>
            <a:lvl3pPr marL="822960" indent="-182880">
              <a:spcAft>
                <a:spcPts val="1200"/>
              </a:spcAft>
              <a:buClr>
                <a:schemeClr val="accent1"/>
              </a:buClr>
              <a:buFont typeface="Arial" panose="020B0604020202020204" pitchFamily="34" charset="0"/>
              <a:buChar char="•"/>
              <a:defRPr sz="1100"/>
            </a:lvl3pPr>
            <a:lvl4pPr marL="1280160" indent="-182880">
              <a:spcAft>
                <a:spcPts val="1200"/>
              </a:spcAft>
              <a:buClr>
                <a:schemeClr val="accent1"/>
              </a:buClr>
              <a:buFont typeface="Arial" panose="020B0604020202020204" pitchFamily="34" charset="0"/>
              <a:buChar char="•"/>
              <a:defRPr sz="1050"/>
            </a:lvl4pPr>
            <a:lvl5pPr marL="1737360" indent="-182880">
              <a:spcAft>
                <a:spcPts val="1200"/>
              </a:spcAft>
              <a:buClr>
                <a:schemeClr val="accent1"/>
              </a:buClr>
              <a:buFont typeface="Arial" panose="020B0604020202020204" pitchFamily="34" charset="0"/>
              <a:buChar cha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Google Shape;99;p81">
            <a:extLst>
              <a:ext uri="{FF2B5EF4-FFF2-40B4-BE49-F238E27FC236}">
                <a16:creationId xmlns:a16="http://schemas.microsoft.com/office/drawing/2014/main" id="{AA2BC00E-9069-A7D6-56F9-1F749E231B3E}"/>
              </a:ext>
            </a:extLst>
          </p:cNvPr>
          <p:cNvSpPr>
            <a:spLocks noGrp="1"/>
          </p:cNvSpPr>
          <p:nvPr>
            <p:ph type="pic" idx="12"/>
          </p:nvPr>
        </p:nvSpPr>
        <p:spPr>
          <a:xfrm>
            <a:off x="1" y="504827"/>
            <a:ext cx="2735906" cy="2934557"/>
          </a:xfrm>
          <a:prstGeom prst="rect">
            <a:avLst/>
          </a:prstGeom>
          <a:noFill/>
          <a:ln>
            <a:noFill/>
          </a:ln>
        </p:spPr>
        <p:txBody>
          <a:bodyPr anchor="ctr" anchorCtr="0"/>
          <a:lstStyle>
            <a:lvl1pPr algn="ctr">
              <a:defRPr/>
            </a:lvl1pPr>
          </a:lstStyle>
          <a:p>
            <a:endParaRPr lang="en-US" dirty="0"/>
          </a:p>
        </p:txBody>
      </p:sp>
      <p:sp>
        <p:nvSpPr>
          <p:cNvPr id="7" name="Google Shape;99;p81">
            <a:extLst>
              <a:ext uri="{FF2B5EF4-FFF2-40B4-BE49-F238E27FC236}">
                <a16:creationId xmlns:a16="http://schemas.microsoft.com/office/drawing/2014/main" id="{E4685AE4-B3E6-04A4-2687-7FD6D7C1D1EA}"/>
              </a:ext>
            </a:extLst>
          </p:cNvPr>
          <p:cNvSpPr>
            <a:spLocks noGrp="1"/>
          </p:cNvSpPr>
          <p:nvPr>
            <p:ph type="pic" idx="13"/>
          </p:nvPr>
        </p:nvSpPr>
        <p:spPr>
          <a:xfrm>
            <a:off x="3147936" y="495300"/>
            <a:ext cx="2740002" cy="2933700"/>
          </a:xfrm>
          <a:prstGeom prst="rect">
            <a:avLst/>
          </a:prstGeom>
          <a:noFill/>
          <a:ln>
            <a:noFill/>
          </a:ln>
        </p:spPr>
        <p:txBody>
          <a:bodyPr anchor="ctr" anchorCtr="0"/>
          <a:lstStyle>
            <a:lvl1pPr algn="ctr">
              <a:defRPr/>
            </a:lvl1pPr>
          </a:lstStyle>
          <a:p>
            <a:endParaRPr lang="en-US" dirty="0"/>
          </a:p>
        </p:txBody>
      </p:sp>
      <p:sp>
        <p:nvSpPr>
          <p:cNvPr id="5" name="Google Shape;99;p81">
            <a:extLst>
              <a:ext uri="{FF2B5EF4-FFF2-40B4-BE49-F238E27FC236}">
                <a16:creationId xmlns:a16="http://schemas.microsoft.com/office/drawing/2014/main" id="{59691787-BE18-8D20-46D6-D5FF4E76B06F}"/>
              </a:ext>
            </a:extLst>
          </p:cNvPr>
          <p:cNvSpPr>
            <a:spLocks noGrp="1"/>
          </p:cNvSpPr>
          <p:nvPr>
            <p:ph type="pic" idx="16"/>
          </p:nvPr>
        </p:nvSpPr>
        <p:spPr>
          <a:xfrm>
            <a:off x="6299967" y="495300"/>
            <a:ext cx="2740002" cy="2933700"/>
          </a:xfrm>
          <a:prstGeom prst="rect">
            <a:avLst/>
          </a:prstGeom>
          <a:noFill/>
          <a:ln>
            <a:noFill/>
          </a:ln>
        </p:spPr>
        <p:txBody>
          <a:bodyPr anchor="ctr" anchorCtr="0"/>
          <a:lstStyle>
            <a:lvl1pPr algn="ctr">
              <a:defRPr/>
            </a:lvl1pPr>
          </a:lstStyle>
          <a:p>
            <a:endParaRPr lang="en-US" dirty="0"/>
          </a:p>
        </p:txBody>
      </p:sp>
      <p:sp>
        <p:nvSpPr>
          <p:cNvPr id="10" name="Google Shape;99;p81">
            <a:extLst>
              <a:ext uri="{FF2B5EF4-FFF2-40B4-BE49-F238E27FC236}">
                <a16:creationId xmlns:a16="http://schemas.microsoft.com/office/drawing/2014/main" id="{03D17877-D2D5-0379-C39C-8762950DA94A}"/>
              </a:ext>
            </a:extLst>
          </p:cNvPr>
          <p:cNvSpPr>
            <a:spLocks noGrp="1"/>
          </p:cNvSpPr>
          <p:nvPr>
            <p:ph type="pic" idx="17"/>
          </p:nvPr>
        </p:nvSpPr>
        <p:spPr>
          <a:xfrm>
            <a:off x="9451998" y="495300"/>
            <a:ext cx="2740002" cy="2933700"/>
          </a:xfrm>
          <a:prstGeom prst="rect">
            <a:avLst/>
          </a:prstGeom>
          <a:noFill/>
          <a:ln>
            <a:noFill/>
          </a:ln>
        </p:spPr>
        <p:txBody>
          <a:bodyPr anchor="ctr" anchorCtr="0"/>
          <a:lstStyle>
            <a:lvl1pPr algn="ctr">
              <a:defRPr/>
            </a:lvl1pPr>
          </a:lstStyle>
          <a:p>
            <a:endParaRPr lang="en-US" dirty="0"/>
          </a:p>
        </p:txBody>
      </p:sp>
      <p:cxnSp>
        <p:nvCxnSpPr>
          <p:cNvPr id="12" name="Straight Connector 11">
            <a:extLst>
              <a:ext uri="{FF2B5EF4-FFF2-40B4-BE49-F238E27FC236}">
                <a16:creationId xmlns:a16="http://schemas.microsoft.com/office/drawing/2014/main" id="{D408644E-497F-250B-B467-4E9340BA30A3}"/>
              </a:ext>
            </a:extLst>
          </p:cNvPr>
          <p:cNvCxnSpPr>
            <a:cxnSpLocks/>
          </p:cNvCxnSpPr>
          <p:nvPr userDrawn="1"/>
        </p:nvCxnSpPr>
        <p:spPr>
          <a:xfrm>
            <a:off x="5503019" y="3830288"/>
            <a:ext cx="0" cy="211807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 name="Google Shape;23;p64">
            <a:extLst>
              <a:ext uri="{FF2B5EF4-FFF2-40B4-BE49-F238E27FC236}">
                <a16:creationId xmlns:a16="http://schemas.microsoft.com/office/drawing/2014/main" id="{C871C595-4C17-4EDD-B9D1-52CCB9646EE8}"/>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8" name="Freeform: Shape 7">
            <a:extLst>
              <a:ext uri="{FF2B5EF4-FFF2-40B4-BE49-F238E27FC236}">
                <a16:creationId xmlns:a16="http://schemas.microsoft.com/office/drawing/2014/main" id="{F64F2CF1-E597-0462-76E4-0F53A311FF05}"/>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41547263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ata block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EB3C-3920-C443-8AD4-3AA539366129}"/>
              </a:ext>
            </a:extLst>
          </p:cNvPr>
          <p:cNvSpPr>
            <a:spLocks noGrp="1"/>
          </p:cNvSpPr>
          <p:nvPr>
            <p:ph type="title"/>
          </p:nvPr>
        </p:nvSpPr>
        <p:spPr>
          <a:xfrm>
            <a:off x="830382" y="3951558"/>
            <a:ext cx="4408487" cy="1875536"/>
          </a:xfrm>
        </p:spPr>
        <p:txBody>
          <a:bodyPr anchor="ctr"/>
          <a:lstStyle/>
          <a:p>
            <a:endParaRPr lang="en-US" dirty="0"/>
          </a:p>
        </p:txBody>
      </p:sp>
      <p:sp>
        <p:nvSpPr>
          <p:cNvPr id="4" name="Text Placeholder 6">
            <a:extLst>
              <a:ext uri="{FF2B5EF4-FFF2-40B4-BE49-F238E27FC236}">
                <a16:creationId xmlns:a16="http://schemas.microsoft.com/office/drawing/2014/main" id="{8949284B-4401-3C1F-655F-9D7C473D9C29}"/>
              </a:ext>
            </a:extLst>
          </p:cNvPr>
          <p:cNvSpPr>
            <a:spLocks noGrp="1"/>
          </p:cNvSpPr>
          <p:nvPr>
            <p:ph type="body" sz="quarter" idx="15"/>
          </p:nvPr>
        </p:nvSpPr>
        <p:spPr>
          <a:xfrm>
            <a:off x="5887938" y="3830289"/>
            <a:ext cx="5592861" cy="2118075"/>
          </a:xfrm>
        </p:spPr>
        <p:txBody>
          <a:bodyPr anchor="ctr"/>
          <a:lstStyle>
            <a:lvl1pPr>
              <a:spcAft>
                <a:spcPts val="1200"/>
              </a:spcAft>
              <a:defRPr sz="1400"/>
            </a:lvl1pPr>
            <a:lvl2pPr marL="365760" indent="-182880">
              <a:spcAft>
                <a:spcPts val="1200"/>
              </a:spcAft>
              <a:buClr>
                <a:schemeClr val="accent1"/>
              </a:buClr>
              <a:buFont typeface="Arial" panose="020B0604020202020204" pitchFamily="34" charset="0"/>
              <a:buChar char="•"/>
              <a:defRPr sz="1200"/>
            </a:lvl2pPr>
            <a:lvl3pPr marL="822960" indent="-182880">
              <a:spcAft>
                <a:spcPts val="1200"/>
              </a:spcAft>
              <a:buClr>
                <a:schemeClr val="accent1"/>
              </a:buClr>
              <a:buFont typeface="Arial" panose="020B0604020202020204" pitchFamily="34" charset="0"/>
              <a:buChar char="•"/>
              <a:defRPr sz="1100"/>
            </a:lvl3pPr>
            <a:lvl4pPr marL="1280160" indent="-182880">
              <a:spcAft>
                <a:spcPts val="1200"/>
              </a:spcAft>
              <a:buClr>
                <a:schemeClr val="accent1"/>
              </a:buClr>
              <a:buFont typeface="Arial" panose="020B0604020202020204" pitchFamily="34" charset="0"/>
              <a:buChar char="•"/>
              <a:defRPr sz="1050"/>
            </a:lvl4pPr>
            <a:lvl5pPr marL="1737360" indent="-182880">
              <a:spcAft>
                <a:spcPts val="1200"/>
              </a:spcAft>
              <a:buClr>
                <a:schemeClr val="accent1"/>
              </a:buClr>
              <a:buFont typeface="Arial" panose="020B0604020202020204" pitchFamily="34" charset="0"/>
              <a:buChar cha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D408644E-497F-250B-B467-4E9340BA30A3}"/>
              </a:ext>
            </a:extLst>
          </p:cNvPr>
          <p:cNvCxnSpPr>
            <a:cxnSpLocks/>
          </p:cNvCxnSpPr>
          <p:nvPr userDrawn="1"/>
        </p:nvCxnSpPr>
        <p:spPr>
          <a:xfrm>
            <a:off x="5503019" y="3830288"/>
            <a:ext cx="0" cy="211807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 name="Google Shape;23;p64">
            <a:extLst>
              <a:ext uri="{FF2B5EF4-FFF2-40B4-BE49-F238E27FC236}">
                <a16:creationId xmlns:a16="http://schemas.microsoft.com/office/drawing/2014/main" id="{C871C595-4C17-4EDD-B9D1-52CCB9646EE8}"/>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8" name="Freeform: Shape 7">
            <a:extLst>
              <a:ext uri="{FF2B5EF4-FFF2-40B4-BE49-F238E27FC236}">
                <a16:creationId xmlns:a16="http://schemas.microsoft.com/office/drawing/2014/main" id="{F64F2CF1-E597-0462-76E4-0F53A311FF05}"/>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grpSp>
        <p:nvGrpSpPr>
          <p:cNvPr id="6" name="Group 5">
            <a:extLst>
              <a:ext uri="{FF2B5EF4-FFF2-40B4-BE49-F238E27FC236}">
                <a16:creationId xmlns:a16="http://schemas.microsoft.com/office/drawing/2014/main" id="{6FB0B285-B2A3-2322-87F5-EBA9367B329C}"/>
              </a:ext>
            </a:extLst>
          </p:cNvPr>
          <p:cNvGrpSpPr/>
          <p:nvPr userDrawn="1"/>
        </p:nvGrpSpPr>
        <p:grpSpPr>
          <a:xfrm>
            <a:off x="709612" y="727788"/>
            <a:ext cx="3365995" cy="2469942"/>
            <a:chOff x="0" y="450344"/>
            <a:chExt cx="3365995" cy="2019597"/>
          </a:xfrm>
        </p:grpSpPr>
        <p:sp>
          <p:nvSpPr>
            <p:cNvPr id="7" name="Rectangle 6">
              <a:extLst>
                <a:ext uri="{FF2B5EF4-FFF2-40B4-BE49-F238E27FC236}">
                  <a16:creationId xmlns:a16="http://schemas.microsoft.com/office/drawing/2014/main" id="{4612F2C3-1EEA-5C19-E790-83AF8957DDC7}"/>
                </a:ext>
              </a:extLst>
            </p:cNvPr>
            <p:cNvSpPr/>
            <p:nvPr userDrawn="1"/>
          </p:nvSpPr>
          <p:spPr>
            <a:xfrm>
              <a:off x="0" y="450344"/>
              <a:ext cx="3365995" cy="2019597"/>
            </a:xfrm>
            <a:prstGeom prst="rect">
              <a:avLst/>
            </a:prstGeom>
            <a:solidFill>
              <a:schemeClr val="accent1">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TextBox 9">
              <a:extLst>
                <a:ext uri="{FF2B5EF4-FFF2-40B4-BE49-F238E27FC236}">
                  <a16:creationId xmlns:a16="http://schemas.microsoft.com/office/drawing/2014/main" id="{D35558F5-B771-F36C-653E-CF6E62CB3C7C}"/>
                </a:ext>
              </a:extLst>
            </p:cNvPr>
            <p:cNvSpPr txBox="1"/>
            <p:nvPr userDrawn="1"/>
          </p:nvSpPr>
          <p:spPr>
            <a:xfrm>
              <a:off x="0" y="450344"/>
              <a:ext cx="3365995" cy="20195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0" kern="1200" cap="none" spc="0" dirty="0">
                <a:ln w="0"/>
                <a:solidFill>
                  <a:schemeClr val="tx1"/>
                </a:solidFill>
                <a:effectLst>
                  <a:outerShdw blurRad="38100" dist="19050" dir="2700000" algn="tl" rotWithShape="0">
                    <a:schemeClr val="dk1">
                      <a:alpha val="40000"/>
                    </a:schemeClr>
                  </a:outerShdw>
                </a:effectLst>
              </a:endParaRPr>
            </a:p>
          </p:txBody>
        </p:sp>
      </p:grpSp>
      <p:sp>
        <p:nvSpPr>
          <p:cNvPr id="13" name="Rectangle 12">
            <a:extLst>
              <a:ext uri="{FF2B5EF4-FFF2-40B4-BE49-F238E27FC236}">
                <a16:creationId xmlns:a16="http://schemas.microsoft.com/office/drawing/2014/main" id="{6BB259E4-5F68-57C1-6D1D-6C428A4CE25A}"/>
              </a:ext>
            </a:extLst>
          </p:cNvPr>
          <p:cNvSpPr/>
          <p:nvPr userDrawn="1"/>
        </p:nvSpPr>
        <p:spPr>
          <a:xfrm>
            <a:off x="4412207" y="727787"/>
            <a:ext cx="3365995" cy="2469942"/>
          </a:xfrm>
          <a:prstGeom prst="rect">
            <a:avLst/>
          </a:prstGeom>
          <a:solidFill>
            <a:schemeClr val="accent1">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4" name="Text Placeholder 23">
            <a:extLst>
              <a:ext uri="{FF2B5EF4-FFF2-40B4-BE49-F238E27FC236}">
                <a16:creationId xmlns:a16="http://schemas.microsoft.com/office/drawing/2014/main" id="{768B4BF3-24E5-E0FD-DAE6-F38FC8BB2C76}"/>
              </a:ext>
            </a:extLst>
          </p:cNvPr>
          <p:cNvSpPr>
            <a:spLocks noGrp="1"/>
          </p:cNvSpPr>
          <p:nvPr>
            <p:ph type="body" sz="quarter" idx="16" hasCustomPrompt="1"/>
          </p:nvPr>
        </p:nvSpPr>
        <p:spPr>
          <a:xfrm>
            <a:off x="830263" y="896938"/>
            <a:ext cx="3128962" cy="2157412"/>
          </a:xfrm>
        </p:spPr>
        <p:txBody>
          <a:bodyPr anchor="ctr" anchorCtr="0">
            <a:normAutofit/>
          </a:bodyPr>
          <a:lstStyle>
            <a:lvl1pPr algn="ctr">
              <a:defRPr sz="4800"/>
            </a:lvl1pPr>
          </a:lstStyle>
          <a:p>
            <a:pPr lvl="0"/>
            <a:r>
              <a:rPr lang="en-US" dirty="0"/>
              <a:t>XX Number of Item</a:t>
            </a:r>
          </a:p>
        </p:txBody>
      </p:sp>
      <p:sp>
        <p:nvSpPr>
          <p:cNvPr id="16" name="Rectangle 15">
            <a:extLst>
              <a:ext uri="{FF2B5EF4-FFF2-40B4-BE49-F238E27FC236}">
                <a16:creationId xmlns:a16="http://schemas.microsoft.com/office/drawing/2014/main" id="{D9A8E54D-E7DE-ECFC-C49D-97A5D1B1137E}"/>
              </a:ext>
            </a:extLst>
          </p:cNvPr>
          <p:cNvSpPr/>
          <p:nvPr userDrawn="1"/>
        </p:nvSpPr>
        <p:spPr>
          <a:xfrm>
            <a:off x="8114802" y="727787"/>
            <a:ext cx="3365995" cy="2482827"/>
          </a:xfrm>
          <a:prstGeom prst="rect">
            <a:avLst/>
          </a:prstGeom>
          <a:solidFill>
            <a:schemeClr val="accent1">
              <a:lumMod val="40000"/>
              <a:lumOff val="60000"/>
            </a:schemeClr>
          </a:solidFill>
          <a:ln w="0"/>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9" name="Text Placeholder 23">
            <a:extLst>
              <a:ext uri="{FF2B5EF4-FFF2-40B4-BE49-F238E27FC236}">
                <a16:creationId xmlns:a16="http://schemas.microsoft.com/office/drawing/2014/main" id="{CADE01C3-2F21-35BF-1875-134C9F5A6104}"/>
              </a:ext>
            </a:extLst>
          </p:cNvPr>
          <p:cNvSpPr>
            <a:spLocks noGrp="1"/>
          </p:cNvSpPr>
          <p:nvPr>
            <p:ph type="body" sz="quarter" idx="18" hasCustomPrompt="1"/>
          </p:nvPr>
        </p:nvSpPr>
        <p:spPr>
          <a:xfrm>
            <a:off x="4530723" y="890494"/>
            <a:ext cx="3128962" cy="2157412"/>
          </a:xfrm>
        </p:spPr>
        <p:txBody>
          <a:bodyPr anchor="ctr" anchorCtr="0"/>
          <a:lstStyle>
            <a:lvl1pPr algn="ctr">
              <a:defRPr sz="4800"/>
            </a:lvl1pPr>
          </a:lstStyle>
          <a:p>
            <a:pPr lvl="0"/>
            <a:r>
              <a:rPr lang="en-US" dirty="0"/>
              <a:t>$$ Dollars Invested</a:t>
            </a:r>
          </a:p>
        </p:txBody>
      </p:sp>
      <p:sp>
        <p:nvSpPr>
          <p:cNvPr id="30" name="Text Placeholder 23">
            <a:extLst>
              <a:ext uri="{FF2B5EF4-FFF2-40B4-BE49-F238E27FC236}">
                <a16:creationId xmlns:a16="http://schemas.microsoft.com/office/drawing/2014/main" id="{9E26FE59-4FCD-20D3-D9F0-B2F054ACBF5D}"/>
              </a:ext>
            </a:extLst>
          </p:cNvPr>
          <p:cNvSpPr>
            <a:spLocks noGrp="1"/>
          </p:cNvSpPr>
          <p:nvPr>
            <p:ph type="body" sz="quarter" idx="19" hasCustomPrompt="1"/>
          </p:nvPr>
        </p:nvSpPr>
        <p:spPr>
          <a:xfrm>
            <a:off x="8233318" y="909636"/>
            <a:ext cx="3128962" cy="2157412"/>
          </a:xfrm>
        </p:spPr>
        <p:txBody>
          <a:bodyPr anchor="ctr" anchorCtr="0">
            <a:normAutofit/>
          </a:bodyPr>
          <a:lstStyle>
            <a:lvl1pPr algn="ctr">
              <a:defRPr sz="4800"/>
            </a:lvl1pPr>
          </a:lstStyle>
          <a:p>
            <a:pPr lvl="0"/>
            <a:r>
              <a:rPr lang="en-US" dirty="0"/>
              <a:t>XX Years of Study</a:t>
            </a:r>
          </a:p>
        </p:txBody>
      </p:sp>
    </p:spTree>
    <p:extLst>
      <p:ext uri="{BB962C8B-B14F-4D97-AF65-F5344CB8AC3E}">
        <p14:creationId xmlns:p14="http://schemas.microsoft.com/office/powerpoint/2010/main" val="4080715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arge Content Slide" preserve="1" userDrawn="1">
  <p:cSld name="Title + Subtitle Only">
    <p:spTree>
      <p:nvGrpSpPr>
        <p:cNvPr id="1" name="Shape 18"/>
        <p:cNvGrpSpPr/>
        <p:nvPr/>
      </p:nvGrpSpPr>
      <p:grpSpPr>
        <a:xfrm>
          <a:off x="0" y="0"/>
          <a:ext cx="0" cy="0"/>
          <a:chOff x="0" y="0"/>
          <a:chExt cx="0" cy="0"/>
        </a:xfrm>
      </p:grpSpPr>
      <p:sp>
        <p:nvSpPr>
          <p:cNvPr id="21" name="Google Shape;21;p64"/>
          <p:cNvSpPr/>
          <p:nvPr/>
        </p:nvSpPr>
        <p:spPr>
          <a:xfrm>
            <a:off x="0" y="6767911"/>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2" name="Footer Placeholder 13">
            <a:extLst>
              <a:ext uri="{FF2B5EF4-FFF2-40B4-BE49-F238E27FC236}">
                <a16:creationId xmlns:a16="http://schemas.microsoft.com/office/drawing/2014/main" id="{E91125F8-63C6-DCFA-A589-CE4369694671}"/>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dirty="0"/>
          </a:p>
        </p:txBody>
      </p:sp>
      <p:sp>
        <p:nvSpPr>
          <p:cNvPr id="5" name="Title 4">
            <a:extLst>
              <a:ext uri="{FF2B5EF4-FFF2-40B4-BE49-F238E27FC236}">
                <a16:creationId xmlns:a16="http://schemas.microsoft.com/office/drawing/2014/main" id="{050F7725-6014-47AD-9438-A34B53B2755E}"/>
              </a:ext>
            </a:extLst>
          </p:cNvPr>
          <p:cNvSpPr>
            <a:spLocks noGrp="1"/>
          </p:cNvSpPr>
          <p:nvPr>
            <p:ph type="title" hasCustomPrompt="1"/>
          </p:nvPr>
        </p:nvSpPr>
        <p:spPr/>
        <p:txBody>
          <a:bodyPr/>
          <a:lstStyle/>
          <a:p>
            <a:r>
              <a:rPr lang="en-US" dirty="0"/>
              <a:t>Click to edit title style</a:t>
            </a:r>
          </a:p>
        </p:txBody>
      </p:sp>
      <p:sp>
        <p:nvSpPr>
          <p:cNvPr id="3" name="Google Shape;22;p64">
            <a:extLst>
              <a:ext uri="{FF2B5EF4-FFF2-40B4-BE49-F238E27FC236}">
                <a16:creationId xmlns:a16="http://schemas.microsoft.com/office/drawing/2014/main" id="{861877A3-1382-CBB9-EAF0-AC6D8D9EF656}"/>
              </a:ext>
            </a:extLst>
          </p:cNvPr>
          <p:cNvSpPr txBox="1">
            <a:spLocks noGrp="1"/>
          </p:cNvSpPr>
          <p:nvPr>
            <p:ph type="body" idx="2"/>
          </p:nvPr>
        </p:nvSpPr>
        <p:spPr>
          <a:xfrm>
            <a:off x="709613" y="1252344"/>
            <a:ext cx="10771187" cy="392463"/>
          </a:xfrm>
          <a:prstGeom prst="rect">
            <a:avLst/>
          </a:prstGeom>
          <a:noFill/>
          <a:ln>
            <a:noFill/>
          </a:ln>
        </p:spPr>
        <p:txBody>
          <a:bodyPr spcFirstLastPara="1" wrap="square" lIns="0" tIns="45700" rIns="0" bIns="45700" anchor="b" anchorCtr="0">
            <a:noAutofit/>
          </a:bodyPr>
          <a:lstStyle>
            <a:lvl1pPr marL="0" lvl="0" indent="0" algn="l">
              <a:lnSpc>
                <a:spcPct val="100000"/>
              </a:lnSpc>
              <a:spcBef>
                <a:spcPts val="0"/>
              </a:spcBef>
              <a:spcAft>
                <a:spcPts val="0"/>
              </a:spcAft>
              <a:buSzPts val="2000"/>
              <a:buNone/>
              <a:defRPr sz="2000" cap="all" spc="300" baseline="0">
                <a:solidFill>
                  <a:schemeClr val="accent1"/>
                </a:solidFill>
              </a:defRPr>
            </a:lvl1pPr>
            <a:lvl2pPr marL="914400" lvl="1" indent="-228600" algn="l">
              <a:lnSpc>
                <a:spcPct val="100000"/>
              </a:lnSpc>
              <a:spcBef>
                <a:spcPts val="800"/>
              </a:spcBef>
              <a:spcAft>
                <a:spcPts val="0"/>
              </a:spcAft>
              <a:buSzPts val="1600"/>
              <a:buNone/>
              <a:defRPr sz="1600"/>
            </a:lvl2pPr>
            <a:lvl3pPr marL="1371600" lvl="2" indent="-228600" algn="l">
              <a:lnSpc>
                <a:spcPct val="100000"/>
              </a:lnSpc>
              <a:spcBef>
                <a:spcPts val="800"/>
              </a:spcBef>
              <a:spcAft>
                <a:spcPts val="0"/>
              </a:spcAft>
              <a:buSzPts val="1400"/>
              <a:buNone/>
              <a:defRPr sz="1400"/>
            </a:lvl3pPr>
            <a:lvl4pPr marL="1828800" lvl="3" indent="-228600" algn="l">
              <a:lnSpc>
                <a:spcPct val="100000"/>
              </a:lnSpc>
              <a:spcBef>
                <a:spcPts val="800"/>
              </a:spcBef>
              <a:spcAft>
                <a:spcPts val="0"/>
              </a:spcAft>
              <a:buClr>
                <a:schemeClr val="dk1"/>
              </a:buClr>
              <a:buSzPts val="1200"/>
              <a:buNone/>
              <a:defRPr sz="1200"/>
            </a:lvl4pPr>
            <a:lvl5pPr marL="2286000" lvl="4" indent="-228600" algn="l">
              <a:lnSpc>
                <a:spcPct val="100000"/>
              </a:lnSpc>
              <a:spcBef>
                <a:spcPts val="800"/>
              </a:spcBef>
              <a:spcAft>
                <a:spcPts val="0"/>
              </a:spcAft>
              <a:buClr>
                <a:schemeClr val="dk1"/>
              </a:buClr>
              <a:buSzPts val="1200"/>
              <a:buNone/>
              <a:defRPr sz="1200"/>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2599674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Large Content Slide" preserve="1" userDrawn="1">
  <p:cSld name="2 Column">
    <p:spTree>
      <p:nvGrpSpPr>
        <p:cNvPr id="1" name="Shape 18"/>
        <p:cNvGrpSpPr/>
        <p:nvPr/>
      </p:nvGrpSpPr>
      <p:grpSpPr>
        <a:xfrm>
          <a:off x="0" y="0"/>
          <a:ext cx="0" cy="0"/>
          <a:chOff x="0" y="0"/>
          <a:chExt cx="0" cy="0"/>
        </a:xfrm>
      </p:grpSpPr>
      <p:sp>
        <p:nvSpPr>
          <p:cNvPr id="16" name="Parallelogram 15">
            <a:extLst>
              <a:ext uri="{FF2B5EF4-FFF2-40B4-BE49-F238E27FC236}">
                <a16:creationId xmlns:a16="http://schemas.microsoft.com/office/drawing/2014/main" id="{95E58F63-29F5-A03F-4593-98954D2834C0}"/>
              </a:ext>
            </a:extLst>
          </p:cNvPr>
          <p:cNvSpPr/>
          <p:nvPr userDrawn="1"/>
        </p:nvSpPr>
        <p:spPr>
          <a:xfrm>
            <a:off x="563880" y="1384300"/>
            <a:ext cx="5476114"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a16="http://schemas.microsoft.com/office/drawing/2014/main" id="{B1FC7458-E86D-19E6-76B1-EFC1863AC48D}"/>
              </a:ext>
            </a:extLst>
          </p:cNvPr>
          <p:cNvSpPr/>
          <p:nvPr userDrawn="1"/>
        </p:nvSpPr>
        <p:spPr>
          <a:xfrm>
            <a:off x="6152006" y="1384300"/>
            <a:ext cx="5476114"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21;p64"/>
          <p:cNvSpPr/>
          <p:nvPr/>
        </p:nvSpPr>
        <p:spPr>
          <a:xfrm>
            <a:off x="0" y="6767910"/>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3" name="Title 2">
            <a:extLst>
              <a:ext uri="{FF2B5EF4-FFF2-40B4-BE49-F238E27FC236}">
                <a16:creationId xmlns:a16="http://schemas.microsoft.com/office/drawing/2014/main" id="{26A7DCC7-E515-7A67-B680-F62EC5941EFC}"/>
              </a:ext>
            </a:extLst>
          </p:cNvPr>
          <p:cNvSpPr>
            <a:spLocks noGrp="1"/>
          </p:cNvSpPr>
          <p:nvPr>
            <p:ph type="title" hasCustomPrompt="1"/>
          </p:nvPr>
        </p:nvSpPr>
        <p:spPr>
          <a:xfrm>
            <a:off x="709613" y="232663"/>
            <a:ext cx="10772774" cy="896747"/>
          </a:xfrm>
        </p:spPr>
        <p:txBody>
          <a:bodyPr/>
          <a:lstStyle>
            <a:lvl1pPr>
              <a:defRPr/>
            </a:lvl1pPr>
          </a:lstStyle>
          <a:p>
            <a:r>
              <a:rPr lang="en-US" dirty="0"/>
              <a:t>Click to Edit Master Title Style</a:t>
            </a:r>
          </a:p>
        </p:txBody>
      </p:sp>
      <p:sp>
        <p:nvSpPr>
          <p:cNvPr id="9" name="Footer Placeholder 13">
            <a:extLst>
              <a:ext uri="{FF2B5EF4-FFF2-40B4-BE49-F238E27FC236}">
                <a16:creationId xmlns:a16="http://schemas.microsoft.com/office/drawing/2014/main" id="{D2E5EDD1-766C-1445-D60D-A62EB79A672F}"/>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dirty="0"/>
          </a:p>
        </p:txBody>
      </p:sp>
      <p:sp>
        <p:nvSpPr>
          <p:cNvPr id="4" name="Text Placeholder 3">
            <a:extLst>
              <a:ext uri="{FF2B5EF4-FFF2-40B4-BE49-F238E27FC236}">
                <a16:creationId xmlns:a16="http://schemas.microsoft.com/office/drawing/2014/main" id="{AB0D8D17-E6E7-4DA1-F281-C4C98AC9DEB0}"/>
              </a:ext>
            </a:extLst>
          </p:cNvPr>
          <p:cNvSpPr>
            <a:spLocks noGrp="1"/>
          </p:cNvSpPr>
          <p:nvPr>
            <p:ph type="body" sz="quarter" idx="14"/>
          </p:nvPr>
        </p:nvSpPr>
        <p:spPr>
          <a:xfrm>
            <a:off x="709612" y="2057400"/>
            <a:ext cx="5183186" cy="3419476"/>
          </a:xfrm>
        </p:spPr>
        <p:txBody>
          <a:bodyPr>
            <a:noAutofit/>
          </a:bodyPr>
          <a:lstStyle>
            <a:lvl1pPr marL="182880" indent="-182880">
              <a:spcAft>
                <a:spcPts val="1000"/>
              </a:spcAft>
              <a:buClr>
                <a:schemeClr val="accent1"/>
              </a:buClr>
              <a:buFont typeface="Arial" panose="020B0604020202020204" pitchFamily="34" charset="0"/>
              <a:buChar char="•"/>
              <a:defRPr sz="1800"/>
            </a:lvl1pPr>
            <a:lvl2pPr marL="822960" indent="-182880">
              <a:buClr>
                <a:srgbClr val="4CBD98"/>
              </a:buClr>
              <a:buFont typeface="Arial" panose="020B0604020202020204" pitchFamily="34" charset="0"/>
              <a:buChar char="•"/>
              <a:defRPr sz="1600"/>
            </a:lvl2pPr>
            <a:lvl3pPr marL="1280160" indent="-182880">
              <a:buClr>
                <a:srgbClr val="4CBD98"/>
              </a:buClr>
              <a:buFont typeface="Arial" panose="020B0604020202020204" pitchFamily="34" charset="0"/>
              <a:buChar char="•"/>
              <a:defRPr sz="1400"/>
            </a:lvl3pPr>
            <a:lvl4pPr marL="1737360" indent="-182880">
              <a:buClr>
                <a:srgbClr val="4CBD98"/>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3">
            <a:extLst>
              <a:ext uri="{FF2B5EF4-FFF2-40B4-BE49-F238E27FC236}">
                <a16:creationId xmlns:a16="http://schemas.microsoft.com/office/drawing/2014/main" id="{F4E7E160-3726-21B9-5047-B2D6B6E0B5C3}"/>
              </a:ext>
            </a:extLst>
          </p:cNvPr>
          <p:cNvSpPr>
            <a:spLocks noGrp="1"/>
          </p:cNvSpPr>
          <p:nvPr>
            <p:ph type="body" sz="quarter" idx="15"/>
          </p:nvPr>
        </p:nvSpPr>
        <p:spPr>
          <a:xfrm>
            <a:off x="6297613" y="2057400"/>
            <a:ext cx="5183186" cy="3419476"/>
          </a:xfrm>
        </p:spPr>
        <p:txBody>
          <a:bodyPr>
            <a:noAutofit/>
          </a:bodyPr>
          <a:lstStyle>
            <a:lvl1pPr marL="182880" indent="-182880">
              <a:spcAft>
                <a:spcPts val="1000"/>
              </a:spcAft>
              <a:buClr>
                <a:schemeClr val="accent1"/>
              </a:buClr>
              <a:buFont typeface="Arial" panose="020B0604020202020204" pitchFamily="34" charset="0"/>
              <a:buChar char="•"/>
              <a:defRPr sz="1800"/>
            </a:lvl1pPr>
            <a:lvl2pPr marL="822960" indent="-182880">
              <a:buClr>
                <a:schemeClr val="accent1"/>
              </a:buClr>
              <a:buFont typeface="Arial" panose="020B0604020202020204" pitchFamily="34" charset="0"/>
              <a:buChar char="•"/>
              <a:defRPr sz="1600"/>
            </a:lvl2pPr>
            <a:lvl3pPr marL="1280160" indent="-182880">
              <a:buClr>
                <a:schemeClr val="accent1"/>
              </a:buClr>
              <a:buFont typeface="Arial" panose="020B0604020202020204" pitchFamily="34" charset="0"/>
              <a:buChar char="•"/>
              <a:defRPr sz="1400"/>
            </a:lvl3pPr>
            <a:lvl4pPr marL="1737360" indent="-182880">
              <a:buClr>
                <a:schemeClr val="accent1"/>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6">
            <a:extLst>
              <a:ext uri="{FF2B5EF4-FFF2-40B4-BE49-F238E27FC236}">
                <a16:creationId xmlns:a16="http://schemas.microsoft.com/office/drawing/2014/main" id="{E93A228A-2DAF-E928-379B-B93AA205169B}"/>
              </a:ext>
            </a:extLst>
          </p:cNvPr>
          <p:cNvSpPr>
            <a:spLocks noGrp="1"/>
          </p:cNvSpPr>
          <p:nvPr>
            <p:ph type="body" sz="quarter" idx="12"/>
          </p:nvPr>
        </p:nvSpPr>
        <p:spPr>
          <a:xfrm>
            <a:off x="709613" y="1384300"/>
            <a:ext cx="5184648" cy="469900"/>
          </a:xfrm>
          <a:prstGeom prst="rect">
            <a:avLst/>
          </a:prstGeom>
          <a:noFill/>
        </p:spPr>
        <p:txBody>
          <a:bodyPr anchor="ctr" anchorCtr="0"/>
          <a:lstStyle>
            <a:lvl1pPr algn="ctr">
              <a:defRPr/>
            </a:lvl1pPr>
            <a:lvl2pPr marL="0" indent="0" algn="ctr">
              <a:buNone/>
              <a:defRPr/>
            </a:lvl2pPr>
          </a:lstStyle>
          <a:p>
            <a:pPr lvl="0"/>
            <a:r>
              <a:rPr lang="en-US" dirty="0"/>
              <a:t>Click to edit Master text styles</a:t>
            </a:r>
          </a:p>
        </p:txBody>
      </p:sp>
      <p:sp>
        <p:nvSpPr>
          <p:cNvPr id="15" name="Text Placeholder 6">
            <a:extLst>
              <a:ext uri="{FF2B5EF4-FFF2-40B4-BE49-F238E27FC236}">
                <a16:creationId xmlns:a16="http://schemas.microsoft.com/office/drawing/2014/main" id="{221A32F4-F845-244D-7637-0E0FF480DFE0}"/>
              </a:ext>
            </a:extLst>
          </p:cNvPr>
          <p:cNvSpPr>
            <a:spLocks noGrp="1"/>
          </p:cNvSpPr>
          <p:nvPr>
            <p:ph type="body" sz="quarter" idx="13"/>
          </p:nvPr>
        </p:nvSpPr>
        <p:spPr>
          <a:xfrm>
            <a:off x="6297739" y="1384300"/>
            <a:ext cx="5184648" cy="469900"/>
          </a:xfrm>
          <a:prstGeom prst="rect">
            <a:avLst/>
          </a:prstGeom>
          <a:noFill/>
        </p:spPr>
        <p:txBody>
          <a:bodyPr anchor="ctr" anchorCtr="0"/>
          <a:lstStyle>
            <a:lvl1pPr algn="ctr">
              <a:defRPr/>
            </a:lvl1pPr>
          </a:lstStyle>
          <a:p>
            <a:pPr lvl="0"/>
            <a:r>
              <a:rPr lang="en-US" dirty="0"/>
              <a:t>Click to edit Master text styles</a:t>
            </a:r>
          </a:p>
        </p:txBody>
      </p:sp>
    </p:spTree>
    <p:extLst>
      <p:ext uri="{BB962C8B-B14F-4D97-AF65-F5344CB8AC3E}">
        <p14:creationId xmlns:p14="http://schemas.microsoft.com/office/powerpoint/2010/main" val="756198175"/>
      </p:ext>
    </p:extLst>
  </p:cSld>
  <p:clrMapOvr>
    <a:masterClrMapping/>
  </p:clrMapOvr>
  <p:extLst>
    <p:ext uri="{DCECCB84-F9BA-43D5-87BE-67443E8EF086}">
      <p15:sldGuideLst xmlns:p15="http://schemas.microsoft.com/office/powerpoint/2012/main">
        <p15:guide id="1" orient="horz" pos="129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Large Content Slide" preserve="1" userDrawn="1">
  <p:cSld name="3 Column">
    <p:spTree>
      <p:nvGrpSpPr>
        <p:cNvPr id="1" name="Shape 18"/>
        <p:cNvGrpSpPr/>
        <p:nvPr/>
      </p:nvGrpSpPr>
      <p:grpSpPr>
        <a:xfrm>
          <a:off x="0" y="0"/>
          <a:ext cx="0" cy="0"/>
          <a:chOff x="0" y="0"/>
          <a:chExt cx="0" cy="0"/>
        </a:xfrm>
      </p:grpSpPr>
      <p:sp>
        <p:nvSpPr>
          <p:cNvPr id="19" name="Parallelogram 18">
            <a:extLst>
              <a:ext uri="{FF2B5EF4-FFF2-40B4-BE49-F238E27FC236}">
                <a16:creationId xmlns:a16="http://schemas.microsoft.com/office/drawing/2014/main" id="{3FDD45CB-47B4-8D74-B85F-4F860D3EACCC}"/>
              </a:ext>
            </a:extLst>
          </p:cNvPr>
          <p:cNvSpPr/>
          <p:nvPr userDrawn="1"/>
        </p:nvSpPr>
        <p:spPr>
          <a:xfrm>
            <a:off x="563880" y="1384300"/>
            <a:ext cx="3560445"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arallelogram 24">
            <a:extLst>
              <a:ext uri="{FF2B5EF4-FFF2-40B4-BE49-F238E27FC236}">
                <a16:creationId xmlns:a16="http://schemas.microsoft.com/office/drawing/2014/main" id="{6D1C7063-A092-63B5-84B2-5F2B3928DC7C}"/>
              </a:ext>
            </a:extLst>
          </p:cNvPr>
          <p:cNvSpPr/>
          <p:nvPr userDrawn="1"/>
        </p:nvSpPr>
        <p:spPr>
          <a:xfrm>
            <a:off x="8067675" y="1384300"/>
            <a:ext cx="3560445"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6" name="Parallelogram 25">
            <a:extLst>
              <a:ext uri="{FF2B5EF4-FFF2-40B4-BE49-F238E27FC236}">
                <a16:creationId xmlns:a16="http://schemas.microsoft.com/office/drawing/2014/main" id="{2082FC2C-353A-B627-F1C7-77F85A5A4AE7}"/>
              </a:ext>
            </a:extLst>
          </p:cNvPr>
          <p:cNvSpPr/>
          <p:nvPr userDrawn="1"/>
        </p:nvSpPr>
        <p:spPr>
          <a:xfrm>
            <a:off x="4315777" y="1384300"/>
            <a:ext cx="3560445"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21;p64"/>
          <p:cNvSpPr/>
          <p:nvPr/>
        </p:nvSpPr>
        <p:spPr>
          <a:xfrm>
            <a:off x="0" y="6767910"/>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3" name="Title 2">
            <a:extLst>
              <a:ext uri="{FF2B5EF4-FFF2-40B4-BE49-F238E27FC236}">
                <a16:creationId xmlns:a16="http://schemas.microsoft.com/office/drawing/2014/main" id="{26A7DCC7-E515-7A67-B680-F62EC5941EFC}"/>
              </a:ext>
            </a:extLst>
          </p:cNvPr>
          <p:cNvSpPr>
            <a:spLocks noGrp="1"/>
          </p:cNvSpPr>
          <p:nvPr>
            <p:ph type="title"/>
          </p:nvPr>
        </p:nvSpPr>
        <p:spPr>
          <a:xfrm>
            <a:off x="709613" y="232663"/>
            <a:ext cx="10772774" cy="896747"/>
          </a:xfrm>
        </p:spPr>
        <p:txBody>
          <a:bodyPr>
            <a:noAutofit/>
          </a:bodyPr>
          <a:lstStyle/>
          <a:p>
            <a:r>
              <a:rPr lang="en-US" dirty="0"/>
              <a:t>Click to edit Master title style</a:t>
            </a:r>
          </a:p>
        </p:txBody>
      </p:sp>
      <p:sp>
        <p:nvSpPr>
          <p:cNvPr id="9" name="Footer Placeholder 13">
            <a:extLst>
              <a:ext uri="{FF2B5EF4-FFF2-40B4-BE49-F238E27FC236}">
                <a16:creationId xmlns:a16="http://schemas.microsoft.com/office/drawing/2014/main" id="{D2E5EDD1-766C-1445-D60D-A62EB79A672F}"/>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dirty="0"/>
          </a:p>
        </p:txBody>
      </p:sp>
      <p:sp>
        <p:nvSpPr>
          <p:cNvPr id="6" name="Text Placeholder 6">
            <a:extLst>
              <a:ext uri="{FF2B5EF4-FFF2-40B4-BE49-F238E27FC236}">
                <a16:creationId xmlns:a16="http://schemas.microsoft.com/office/drawing/2014/main" id="{AE590F2C-D804-897E-BB3C-B261FE8EAF0F}"/>
              </a:ext>
            </a:extLst>
          </p:cNvPr>
          <p:cNvSpPr>
            <a:spLocks noGrp="1"/>
          </p:cNvSpPr>
          <p:nvPr>
            <p:ph type="body" sz="quarter" idx="12" hasCustomPrompt="1"/>
          </p:nvPr>
        </p:nvSpPr>
        <p:spPr>
          <a:xfrm>
            <a:off x="709613" y="1384300"/>
            <a:ext cx="3262274" cy="469900"/>
          </a:xfrm>
          <a:prstGeom prst="rect">
            <a:avLst/>
          </a:prstGeom>
          <a:noFill/>
        </p:spPr>
        <p:txBody>
          <a:bodyPr anchor="ctr" anchorCtr="0">
            <a:noAutofit/>
          </a:bodyPr>
          <a:lstStyle>
            <a:lvl1pPr algn="ctr">
              <a:defRPr/>
            </a:lvl1pPr>
            <a:lvl2pPr marL="0" indent="0" algn="ctr">
              <a:buNone/>
              <a:defRPr/>
            </a:lvl2pPr>
          </a:lstStyle>
          <a:p>
            <a:pPr lvl="0"/>
            <a:r>
              <a:rPr lang="en-US" dirty="0"/>
              <a:t>Headline</a:t>
            </a:r>
          </a:p>
        </p:txBody>
      </p:sp>
      <p:sp>
        <p:nvSpPr>
          <p:cNvPr id="7" name="Text Placeholder 6">
            <a:extLst>
              <a:ext uri="{FF2B5EF4-FFF2-40B4-BE49-F238E27FC236}">
                <a16:creationId xmlns:a16="http://schemas.microsoft.com/office/drawing/2014/main" id="{BA792B38-A49C-7720-3B3D-DF219C9B4F57}"/>
              </a:ext>
            </a:extLst>
          </p:cNvPr>
          <p:cNvSpPr>
            <a:spLocks noGrp="1"/>
          </p:cNvSpPr>
          <p:nvPr>
            <p:ph type="body" sz="quarter" idx="13" hasCustomPrompt="1"/>
          </p:nvPr>
        </p:nvSpPr>
        <p:spPr>
          <a:xfrm>
            <a:off x="4464863" y="1384300"/>
            <a:ext cx="3262274" cy="469900"/>
          </a:xfrm>
          <a:prstGeom prst="rect">
            <a:avLst/>
          </a:prstGeom>
          <a:noFill/>
        </p:spPr>
        <p:txBody>
          <a:bodyPr anchor="ctr" anchorCtr="0">
            <a:noAutofit/>
          </a:bodyPr>
          <a:lstStyle>
            <a:lvl1pPr algn="ctr">
              <a:defRPr/>
            </a:lvl1pPr>
          </a:lstStyle>
          <a:p>
            <a:pPr lvl="0"/>
            <a:r>
              <a:rPr lang="en-US" dirty="0"/>
              <a:t>Headline</a:t>
            </a:r>
          </a:p>
        </p:txBody>
      </p:sp>
      <p:sp>
        <p:nvSpPr>
          <p:cNvPr id="4" name="Text Placeholder 6">
            <a:extLst>
              <a:ext uri="{FF2B5EF4-FFF2-40B4-BE49-F238E27FC236}">
                <a16:creationId xmlns:a16="http://schemas.microsoft.com/office/drawing/2014/main" id="{3730C506-7B3F-57A8-F81F-0428DCAAEAA9}"/>
              </a:ext>
            </a:extLst>
          </p:cNvPr>
          <p:cNvSpPr>
            <a:spLocks noGrp="1"/>
          </p:cNvSpPr>
          <p:nvPr>
            <p:ph type="body" sz="quarter" idx="15" hasCustomPrompt="1"/>
          </p:nvPr>
        </p:nvSpPr>
        <p:spPr>
          <a:xfrm>
            <a:off x="8220113" y="1384300"/>
            <a:ext cx="3262274" cy="469900"/>
          </a:xfrm>
          <a:prstGeom prst="rect">
            <a:avLst/>
          </a:prstGeom>
          <a:noFill/>
        </p:spPr>
        <p:txBody>
          <a:bodyPr anchor="ctr" anchorCtr="0"/>
          <a:lstStyle>
            <a:lvl1pPr algn="ctr">
              <a:defRPr/>
            </a:lvl1pPr>
          </a:lstStyle>
          <a:p>
            <a:pPr lvl="0"/>
            <a:r>
              <a:rPr lang="en-US" dirty="0"/>
              <a:t>Headline</a:t>
            </a:r>
          </a:p>
        </p:txBody>
      </p:sp>
      <p:sp>
        <p:nvSpPr>
          <p:cNvPr id="10" name="Text Placeholder 3">
            <a:extLst>
              <a:ext uri="{FF2B5EF4-FFF2-40B4-BE49-F238E27FC236}">
                <a16:creationId xmlns:a16="http://schemas.microsoft.com/office/drawing/2014/main" id="{4E004A80-BB8D-86EA-4EA2-CD523F132DCA}"/>
              </a:ext>
            </a:extLst>
          </p:cNvPr>
          <p:cNvSpPr>
            <a:spLocks noGrp="1"/>
          </p:cNvSpPr>
          <p:nvPr>
            <p:ph type="body" sz="quarter" idx="16"/>
          </p:nvPr>
        </p:nvSpPr>
        <p:spPr>
          <a:xfrm>
            <a:off x="709613" y="2057400"/>
            <a:ext cx="3261521" cy="3419476"/>
          </a:xfrm>
        </p:spPr>
        <p:txBody>
          <a:bodyPr>
            <a:noAutofit/>
          </a:bodyPr>
          <a:lstStyle>
            <a:lvl1pPr marL="182880" indent="-182880">
              <a:buClr>
                <a:schemeClr val="accent1"/>
              </a:buClr>
              <a:buFont typeface="Arial" panose="020B0604020202020204" pitchFamily="34" charset="0"/>
              <a:buChar char="•"/>
              <a:defRPr sz="1800"/>
            </a:lvl1pPr>
            <a:lvl2pPr marL="822960" indent="-182880">
              <a:buClr>
                <a:schemeClr val="accent1"/>
              </a:buClr>
              <a:buFont typeface="Arial" panose="020B0604020202020204" pitchFamily="34" charset="0"/>
              <a:buChar char="•"/>
              <a:defRPr sz="1600"/>
            </a:lvl2pPr>
            <a:lvl3pPr marL="1280160" indent="-182880">
              <a:buClr>
                <a:schemeClr val="accent1"/>
              </a:buClr>
              <a:buFont typeface="Arial" panose="020B0604020202020204" pitchFamily="34" charset="0"/>
              <a:buChar char="•"/>
              <a:defRPr sz="1400"/>
            </a:lvl3pPr>
            <a:lvl4pPr marL="1737360" indent="-182880">
              <a:buClr>
                <a:schemeClr val="accent1"/>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3">
            <a:extLst>
              <a:ext uri="{FF2B5EF4-FFF2-40B4-BE49-F238E27FC236}">
                <a16:creationId xmlns:a16="http://schemas.microsoft.com/office/drawing/2014/main" id="{CCE9DC28-9199-A77D-4E2F-21BC04589F25}"/>
              </a:ext>
            </a:extLst>
          </p:cNvPr>
          <p:cNvSpPr>
            <a:spLocks noGrp="1"/>
          </p:cNvSpPr>
          <p:nvPr>
            <p:ph type="body" sz="quarter" idx="17"/>
          </p:nvPr>
        </p:nvSpPr>
        <p:spPr>
          <a:xfrm>
            <a:off x="4465240" y="2057400"/>
            <a:ext cx="3261521" cy="3419476"/>
          </a:xfrm>
        </p:spPr>
        <p:txBody>
          <a:bodyPr>
            <a:noAutofit/>
          </a:bodyPr>
          <a:lstStyle>
            <a:lvl1pPr marL="182880" indent="-182880">
              <a:buClr>
                <a:schemeClr val="accent1"/>
              </a:buClr>
              <a:buFont typeface="Arial" panose="020B0604020202020204" pitchFamily="34" charset="0"/>
              <a:buChar char="•"/>
              <a:defRPr sz="1800"/>
            </a:lvl1pPr>
            <a:lvl2pPr marL="822960" indent="-182880">
              <a:buClr>
                <a:srgbClr val="4CBD98"/>
              </a:buClr>
              <a:buFont typeface="Arial" panose="020B0604020202020204" pitchFamily="34" charset="0"/>
              <a:buChar char="•"/>
              <a:defRPr sz="1600"/>
            </a:lvl2pPr>
            <a:lvl3pPr marL="1280160" indent="-182880">
              <a:buClr>
                <a:srgbClr val="4CBD98"/>
              </a:buClr>
              <a:buFont typeface="Arial" panose="020B0604020202020204" pitchFamily="34" charset="0"/>
              <a:buChar char="•"/>
              <a:defRPr sz="1400"/>
            </a:lvl3pPr>
            <a:lvl4pPr marL="1737360" indent="-182880">
              <a:buClr>
                <a:srgbClr val="4CBD98"/>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3">
            <a:extLst>
              <a:ext uri="{FF2B5EF4-FFF2-40B4-BE49-F238E27FC236}">
                <a16:creationId xmlns:a16="http://schemas.microsoft.com/office/drawing/2014/main" id="{3AA99360-87AB-324A-C7F9-B2ED5A4F4365}"/>
              </a:ext>
            </a:extLst>
          </p:cNvPr>
          <p:cNvSpPr>
            <a:spLocks noGrp="1"/>
          </p:cNvSpPr>
          <p:nvPr>
            <p:ph type="body" sz="quarter" idx="18"/>
          </p:nvPr>
        </p:nvSpPr>
        <p:spPr>
          <a:xfrm>
            <a:off x="8220866" y="2057400"/>
            <a:ext cx="3261521" cy="3419476"/>
          </a:xfrm>
        </p:spPr>
        <p:txBody>
          <a:bodyPr>
            <a:noAutofit/>
          </a:bodyPr>
          <a:lstStyle>
            <a:lvl1pPr marL="182880" indent="-182880">
              <a:buClr>
                <a:schemeClr val="accent1"/>
              </a:buClr>
              <a:buFont typeface="Arial" panose="020B0604020202020204" pitchFamily="34" charset="0"/>
              <a:buChar char="•"/>
              <a:defRPr sz="1800"/>
            </a:lvl1pPr>
            <a:lvl2pPr marL="822960" indent="-182880">
              <a:buClr>
                <a:schemeClr val="accent1"/>
              </a:buClr>
              <a:buFont typeface="Arial" panose="020B0604020202020204" pitchFamily="34" charset="0"/>
              <a:buChar char="•"/>
              <a:defRPr sz="1600"/>
            </a:lvl2pPr>
            <a:lvl3pPr marL="1280160" indent="-182880">
              <a:buClr>
                <a:schemeClr val="accent1"/>
              </a:buClr>
              <a:buFont typeface="Arial" panose="020B0604020202020204" pitchFamily="34" charset="0"/>
              <a:buChar char="•"/>
              <a:defRPr sz="1400"/>
            </a:lvl3pPr>
            <a:lvl4pPr marL="1737360" indent="-182880">
              <a:buClr>
                <a:schemeClr val="accent1"/>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19345387"/>
      </p:ext>
    </p:extLst>
  </p:cSld>
  <p:clrMapOvr>
    <a:masterClrMapping/>
  </p:clrMapOvr>
  <p:extLst>
    <p:ext uri="{DCECCB84-F9BA-43D5-87BE-67443E8EF086}">
      <p15:sldGuideLst xmlns:p15="http://schemas.microsoft.com/office/powerpoint/2012/main">
        <p15:guide id="1" orient="horz" pos="129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Large Content Slide" preserve="1" userDrawn="1">
  <p:cSld name="4 Column">
    <p:spTree>
      <p:nvGrpSpPr>
        <p:cNvPr id="1" name="Shape 18"/>
        <p:cNvGrpSpPr/>
        <p:nvPr/>
      </p:nvGrpSpPr>
      <p:grpSpPr>
        <a:xfrm>
          <a:off x="0" y="0"/>
          <a:ext cx="0" cy="0"/>
          <a:chOff x="0" y="0"/>
          <a:chExt cx="0" cy="0"/>
        </a:xfrm>
      </p:grpSpPr>
      <p:sp>
        <p:nvSpPr>
          <p:cNvPr id="18" name="Parallelogram 17">
            <a:extLst>
              <a:ext uri="{FF2B5EF4-FFF2-40B4-BE49-F238E27FC236}">
                <a16:creationId xmlns:a16="http://schemas.microsoft.com/office/drawing/2014/main" id="{222FFD09-9F42-0CE6-E3B8-47FE186B59F6}"/>
              </a:ext>
            </a:extLst>
          </p:cNvPr>
          <p:cNvSpPr/>
          <p:nvPr userDrawn="1"/>
        </p:nvSpPr>
        <p:spPr>
          <a:xfrm>
            <a:off x="563880" y="3854544"/>
            <a:ext cx="5476114"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9" name="Parallelogram 18">
            <a:extLst>
              <a:ext uri="{FF2B5EF4-FFF2-40B4-BE49-F238E27FC236}">
                <a16:creationId xmlns:a16="http://schemas.microsoft.com/office/drawing/2014/main" id="{519DD959-DD0B-B6AA-AD56-BD0E59D9F82F}"/>
              </a:ext>
            </a:extLst>
          </p:cNvPr>
          <p:cNvSpPr/>
          <p:nvPr userDrawn="1"/>
        </p:nvSpPr>
        <p:spPr>
          <a:xfrm>
            <a:off x="6152006" y="3854544"/>
            <a:ext cx="5476114"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79A04C54-BE47-5814-FA15-FD4DD815819C}"/>
              </a:ext>
            </a:extLst>
          </p:cNvPr>
          <p:cNvSpPr/>
          <p:nvPr userDrawn="1"/>
        </p:nvSpPr>
        <p:spPr>
          <a:xfrm>
            <a:off x="563880" y="1384300"/>
            <a:ext cx="5476114"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a16="http://schemas.microsoft.com/office/drawing/2014/main" id="{BE429588-2D07-D67A-C190-F3D908451821}"/>
              </a:ext>
            </a:extLst>
          </p:cNvPr>
          <p:cNvSpPr/>
          <p:nvPr userDrawn="1"/>
        </p:nvSpPr>
        <p:spPr>
          <a:xfrm>
            <a:off x="6152006" y="1384300"/>
            <a:ext cx="5476114"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21;p64"/>
          <p:cNvSpPr/>
          <p:nvPr/>
        </p:nvSpPr>
        <p:spPr>
          <a:xfrm>
            <a:off x="0" y="6767910"/>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3" name="Title 2">
            <a:extLst>
              <a:ext uri="{FF2B5EF4-FFF2-40B4-BE49-F238E27FC236}">
                <a16:creationId xmlns:a16="http://schemas.microsoft.com/office/drawing/2014/main" id="{26A7DCC7-E515-7A67-B680-F62EC5941EFC}"/>
              </a:ext>
            </a:extLst>
          </p:cNvPr>
          <p:cNvSpPr>
            <a:spLocks noGrp="1"/>
          </p:cNvSpPr>
          <p:nvPr>
            <p:ph type="title"/>
          </p:nvPr>
        </p:nvSpPr>
        <p:spPr>
          <a:xfrm>
            <a:off x="709613" y="232663"/>
            <a:ext cx="10772774" cy="896747"/>
          </a:xfrm>
        </p:spPr>
        <p:txBody>
          <a:bodyPr>
            <a:noAutofit/>
          </a:bodyPr>
          <a:lstStyle/>
          <a:p>
            <a:r>
              <a:rPr lang="en-US" dirty="0"/>
              <a:t>Click to edit Master title style</a:t>
            </a:r>
          </a:p>
        </p:txBody>
      </p:sp>
      <p:sp>
        <p:nvSpPr>
          <p:cNvPr id="6" name="Text Placeholder 6">
            <a:extLst>
              <a:ext uri="{FF2B5EF4-FFF2-40B4-BE49-F238E27FC236}">
                <a16:creationId xmlns:a16="http://schemas.microsoft.com/office/drawing/2014/main" id="{AE590F2C-D804-897E-BB3C-B261FE8EAF0F}"/>
              </a:ext>
            </a:extLst>
          </p:cNvPr>
          <p:cNvSpPr>
            <a:spLocks noGrp="1"/>
          </p:cNvSpPr>
          <p:nvPr>
            <p:ph type="body" sz="quarter" idx="12"/>
          </p:nvPr>
        </p:nvSpPr>
        <p:spPr>
          <a:xfrm>
            <a:off x="709613" y="1384300"/>
            <a:ext cx="5184648" cy="469900"/>
          </a:xfrm>
          <a:prstGeom prst="rect">
            <a:avLst/>
          </a:prstGeom>
          <a:noFill/>
        </p:spPr>
        <p:txBody>
          <a:bodyPr anchor="ctr" anchorCtr="0">
            <a:noAutofit/>
          </a:bodyPr>
          <a:lstStyle>
            <a:lvl1pPr algn="ctr">
              <a:defRPr/>
            </a:lvl1pPr>
            <a:lvl2pPr marL="0" indent="0" algn="ctr">
              <a:buNone/>
              <a:defRPr/>
            </a:lvl2pPr>
          </a:lstStyle>
          <a:p>
            <a:pPr lvl="0"/>
            <a:r>
              <a:rPr lang="en-US" dirty="0"/>
              <a:t>Click to edit Master text styles</a:t>
            </a:r>
          </a:p>
        </p:txBody>
      </p:sp>
      <p:sp>
        <p:nvSpPr>
          <p:cNvPr id="7" name="Text Placeholder 6">
            <a:extLst>
              <a:ext uri="{FF2B5EF4-FFF2-40B4-BE49-F238E27FC236}">
                <a16:creationId xmlns:a16="http://schemas.microsoft.com/office/drawing/2014/main" id="{BA792B38-A49C-7720-3B3D-DF219C9B4F57}"/>
              </a:ext>
            </a:extLst>
          </p:cNvPr>
          <p:cNvSpPr>
            <a:spLocks noGrp="1"/>
          </p:cNvSpPr>
          <p:nvPr>
            <p:ph type="body" sz="quarter" idx="13"/>
          </p:nvPr>
        </p:nvSpPr>
        <p:spPr>
          <a:xfrm>
            <a:off x="6297739" y="1384300"/>
            <a:ext cx="5184648" cy="469900"/>
          </a:xfrm>
          <a:prstGeom prst="rect">
            <a:avLst/>
          </a:prstGeom>
          <a:noFill/>
        </p:spPr>
        <p:txBody>
          <a:bodyPr anchor="ctr" anchorCtr="0">
            <a:noAutofit/>
          </a:bodyPr>
          <a:lstStyle>
            <a:lvl1pPr algn="ctr">
              <a:defRPr/>
            </a:lvl1pPr>
          </a:lstStyle>
          <a:p>
            <a:pPr lvl="0"/>
            <a:r>
              <a:rPr lang="en-US" dirty="0"/>
              <a:t>Click to edit Master text styles</a:t>
            </a:r>
          </a:p>
        </p:txBody>
      </p:sp>
      <p:sp>
        <p:nvSpPr>
          <p:cNvPr id="10" name="Text Placeholder 6">
            <a:extLst>
              <a:ext uri="{FF2B5EF4-FFF2-40B4-BE49-F238E27FC236}">
                <a16:creationId xmlns:a16="http://schemas.microsoft.com/office/drawing/2014/main" id="{DB36A4D7-592A-F97C-39AD-926821A21738}"/>
              </a:ext>
            </a:extLst>
          </p:cNvPr>
          <p:cNvSpPr>
            <a:spLocks noGrp="1"/>
          </p:cNvSpPr>
          <p:nvPr>
            <p:ph type="body" sz="quarter" idx="16"/>
          </p:nvPr>
        </p:nvSpPr>
        <p:spPr>
          <a:xfrm>
            <a:off x="709613" y="3854544"/>
            <a:ext cx="5184648" cy="469900"/>
          </a:xfrm>
          <a:prstGeom prst="rect">
            <a:avLst/>
          </a:prstGeom>
          <a:noFill/>
        </p:spPr>
        <p:txBody>
          <a:bodyPr anchor="ctr" anchorCtr="0"/>
          <a:lstStyle>
            <a:lvl1pPr algn="ctr">
              <a:defRPr/>
            </a:lvl1pPr>
            <a:lvl2pPr marL="0" indent="0" algn="ctr">
              <a:buNone/>
              <a:defRPr/>
            </a:lvl2pPr>
          </a:lstStyle>
          <a:p>
            <a:pPr lvl="0"/>
            <a:r>
              <a:rPr lang="en-US" dirty="0"/>
              <a:t>Click to edit Master text styles</a:t>
            </a:r>
          </a:p>
        </p:txBody>
      </p:sp>
      <p:sp>
        <p:nvSpPr>
          <p:cNvPr id="11" name="Text Placeholder 6">
            <a:extLst>
              <a:ext uri="{FF2B5EF4-FFF2-40B4-BE49-F238E27FC236}">
                <a16:creationId xmlns:a16="http://schemas.microsoft.com/office/drawing/2014/main" id="{472B7FC5-BA50-5342-0ED4-7A3B5DB4D82A}"/>
              </a:ext>
            </a:extLst>
          </p:cNvPr>
          <p:cNvSpPr>
            <a:spLocks noGrp="1"/>
          </p:cNvSpPr>
          <p:nvPr>
            <p:ph type="body" sz="quarter" idx="17"/>
          </p:nvPr>
        </p:nvSpPr>
        <p:spPr>
          <a:xfrm>
            <a:off x="6297739" y="3854544"/>
            <a:ext cx="5184648" cy="469900"/>
          </a:xfrm>
          <a:prstGeom prst="rect">
            <a:avLst/>
          </a:prstGeom>
          <a:noFill/>
        </p:spPr>
        <p:txBody>
          <a:bodyPr anchor="ctr" anchorCtr="0">
            <a:noAutofit/>
          </a:bodyPr>
          <a:lstStyle>
            <a:lvl1pPr algn="ctr">
              <a:defRPr/>
            </a:lvl1pPr>
          </a:lstStyle>
          <a:p>
            <a:pPr lvl="0"/>
            <a:r>
              <a:rPr lang="en-US" dirty="0"/>
              <a:t>Click to edit Master text styles</a:t>
            </a:r>
          </a:p>
        </p:txBody>
      </p:sp>
      <p:sp>
        <p:nvSpPr>
          <p:cNvPr id="9" name="Text Placeholder 3">
            <a:extLst>
              <a:ext uri="{FF2B5EF4-FFF2-40B4-BE49-F238E27FC236}">
                <a16:creationId xmlns:a16="http://schemas.microsoft.com/office/drawing/2014/main" id="{A3A70658-3888-BD05-ABA7-A306DB4CFEC6}"/>
              </a:ext>
            </a:extLst>
          </p:cNvPr>
          <p:cNvSpPr>
            <a:spLocks noGrp="1"/>
          </p:cNvSpPr>
          <p:nvPr>
            <p:ph type="body" sz="quarter" idx="18"/>
          </p:nvPr>
        </p:nvSpPr>
        <p:spPr>
          <a:xfrm>
            <a:off x="709613" y="2057400"/>
            <a:ext cx="5184648" cy="1395289"/>
          </a:xfrm>
        </p:spPr>
        <p:txBody>
          <a:bodyPr>
            <a:noAutofit/>
          </a:bodyPr>
          <a:lstStyle>
            <a:lvl1pPr marL="182880" indent="-182880">
              <a:buClr>
                <a:schemeClr val="accent1"/>
              </a:buClr>
              <a:buFont typeface="Arial" panose="020B0604020202020204" pitchFamily="34" charset="0"/>
              <a:buChar char="•"/>
              <a:defRPr sz="1800"/>
            </a:lvl1pPr>
            <a:lvl2pPr marL="822960" indent="-182880">
              <a:buClr>
                <a:srgbClr val="4CBD98"/>
              </a:buClr>
              <a:buFont typeface="Arial" panose="020B0604020202020204" pitchFamily="34" charset="0"/>
              <a:buChar char="•"/>
              <a:defRPr sz="1600"/>
            </a:lvl2pPr>
            <a:lvl3pPr marL="1280160" indent="-182880">
              <a:buClr>
                <a:srgbClr val="4CBD98"/>
              </a:buClr>
              <a:buFont typeface="Arial" panose="020B0604020202020204" pitchFamily="34" charset="0"/>
              <a:buChar char="•"/>
              <a:defRPr sz="1400"/>
            </a:lvl3pPr>
            <a:lvl4pPr marL="1737360" indent="-182880">
              <a:buClr>
                <a:srgbClr val="4CBD98"/>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3">
            <a:extLst>
              <a:ext uri="{FF2B5EF4-FFF2-40B4-BE49-F238E27FC236}">
                <a16:creationId xmlns:a16="http://schemas.microsoft.com/office/drawing/2014/main" id="{99D4B9CD-560A-FF15-C510-9C62A6D4B004}"/>
              </a:ext>
            </a:extLst>
          </p:cNvPr>
          <p:cNvSpPr>
            <a:spLocks noGrp="1"/>
          </p:cNvSpPr>
          <p:nvPr>
            <p:ph type="body" sz="quarter" idx="19"/>
          </p:nvPr>
        </p:nvSpPr>
        <p:spPr>
          <a:xfrm>
            <a:off x="6297739" y="2057400"/>
            <a:ext cx="5184648" cy="1395289"/>
          </a:xfrm>
        </p:spPr>
        <p:txBody>
          <a:bodyPr>
            <a:noAutofit/>
          </a:bodyPr>
          <a:lstStyle>
            <a:lvl1pPr marL="182880" indent="-182880">
              <a:buClr>
                <a:schemeClr val="accent1"/>
              </a:buClr>
              <a:buFont typeface="Arial" panose="020B0604020202020204" pitchFamily="34" charset="0"/>
              <a:buChar char="•"/>
              <a:defRPr sz="1800"/>
            </a:lvl1pPr>
            <a:lvl2pPr marL="822960" indent="-182880">
              <a:buClr>
                <a:schemeClr val="accent1"/>
              </a:buClr>
              <a:buFont typeface="Arial" panose="020B0604020202020204" pitchFamily="34" charset="0"/>
              <a:buChar char="•"/>
              <a:defRPr sz="1600"/>
            </a:lvl2pPr>
            <a:lvl3pPr marL="1280160" indent="-182880">
              <a:buClr>
                <a:schemeClr val="accent1"/>
              </a:buClr>
              <a:buFont typeface="Arial" panose="020B0604020202020204" pitchFamily="34" charset="0"/>
              <a:buChar char="•"/>
              <a:defRPr sz="1400"/>
            </a:lvl3pPr>
            <a:lvl4pPr marL="1737360" indent="-182880">
              <a:buClr>
                <a:schemeClr val="accent1"/>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3">
            <a:extLst>
              <a:ext uri="{FF2B5EF4-FFF2-40B4-BE49-F238E27FC236}">
                <a16:creationId xmlns:a16="http://schemas.microsoft.com/office/drawing/2014/main" id="{2EBE5E7A-87C5-A72F-857D-4C5099906AD1}"/>
              </a:ext>
            </a:extLst>
          </p:cNvPr>
          <p:cNvSpPr>
            <a:spLocks noGrp="1"/>
          </p:cNvSpPr>
          <p:nvPr>
            <p:ph type="body" sz="quarter" idx="20"/>
          </p:nvPr>
        </p:nvSpPr>
        <p:spPr>
          <a:xfrm>
            <a:off x="709613" y="4527644"/>
            <a:ext cx="5184648" cy="1395289"/>
          </a:xfrm>
        </p:spPr>
        <p:txBody>
          <a:bodyPr>
            <a:noAutofit/>
          </a:bodyPr>
          <a:lstStyle>
            <a:lvl1pPr marL="182880" indent="-182880">
              <a:buClr>
                <a:schemeClr val="accent1"/>
              </a:buClr>
              <a:buFont typeface="Arial" panose="020B0604020202020204" pitchFamily="34" charset="0"/>
              <a:buChar char="•"/>
              <a:defRPr sz="1800"/>
            </a:lvl1pPr>
            <a:lvl2pPr marL="822960" indent="-182880">
              <a:buClr>
                <a:schemeClr val="accent1"/>
              </a:buClr>
              <a:buFont typeface="Arial" panose="020B0604020202020204" pitchFamily="34" charset="0"/>
              <a:buChar char="•"/>
              <a:defRPr sz="1600"/>
            </a:lvl2pPr>
            <a:lvl3pPr marL="1280160" indent="-182880">
              <a:buClr>
                <a:schemeClr val="accent1"/>
              </a:buClr>
              <a:buFont typeface="Arial" panose="020B0604020202020204" pitchFamily="34" charset="0"/>
              <a:buChar char="•"/>
              <a:defRPr sz="1400"/>
            </a:lvl3pPr>
            <a:lvl4pPr marL="1737360" indent="-182880">
              <a:buClr>
                <a:schemeClr val="accent1"/>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3">
            <a:extLst>
              <a:ext uri="{FF2B5EF4-FFF2-40B4-BE49-F238E27FC236}">
                <a16:creationId xmlns:a16="http://schemas.microsoft.com/office/drawing/2014/main" id="{9D2E66AA-0EFD-F1CE-7C51-55087D33B46D}"/>
              </a:ext>
            </a:extLst>
          </p:cNvPr>
          <p:cNvSpPr>
            <a:spLocks noGrp="1"/>
          </p:cNvSpPr>
          <p:nvPr>
            <p:ph type="body" sz="quarter" idx="21"/>
          </p:nvPr>
        </p:nvSpPr>
        <p:spPr>
          <a:xfrm>
            <a:off x="6297739" y="4527644"/>
            <a:ext cx="5184648" cy="1395289"/>
          </a:xfrm>
        </p:spPr>
        <p:txBody>
          <a:bodyPr>
            <a:noAutofit/>
          </a:bodyPr>
          <a:lstStyle>
            <a:lvl1pPr marL="182880" indent="-182880">
              <a:buClr>
                <a:schemeClr val="accent1"/>
              </a:buClr>
              <a:buFont typeface="Arial" panose="020B0604020202020204" pitchFamily="34" charset="0"/>
              <a:buChar char="•"/>
              <a:defRPr sz="1800"/>
            </a:lvl1pPr>
            <a:lvl2pPr marL="822960" indent="-182880">
              <a:buClr>
                <a:schemeClr val="accent1"/>
              </a:buClr>
              <a:buFont typeface="Arial" panose="020B0604020202020204" pitchFamily="34" charset="0"/>
              <a:buChar char="•"/>
              <a:defRPr sz="1600"/>
            </a:lvl2pPr>
            <a:lvl3pPr marL="1280160" indent="-182880">
              <a:buClr>
                <a:schemeClr val="accent1"/>
              </a:buClr>
              <a:buFont typeface="Arial" panose="020B0604020202020204" pitchFamily="34" charset="0"/>
              <a:buChar char="•"/>
              <a:defRPr sz="1400"/>
            </a:lvl3pPr>
            <a:lvl4pPr marL="1737360" indent="-182880">
              <a:buClr>
                <a:schemeClr val="accent1"/>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86453613"/>
      </p:ext>
    </p:extLst>
  </p:cSld>
  <p:clrMapOvr>
    <a:masterClrMapping/>
  </p:clrMapOvr>
  <p:extLst>
    <p:ext uri="{DCECCB84-F9BA-43D5-87BE-67443E8EF086}">
      <p15:sldGuideLst xmlns:p15="http://schemas.microsoft.com/office/powerpoint/2012/main">
        <p15:guide id="1" orient="horz" pos="129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Large Content Slide" preserve="1" userDrawn="1">
  <p:cSld name="Agenda">
    <p:spTree>
      <p:nvGrpSpPr>
        <p:cNvPr id="1" name="Shape 18"/>
        <p:cNvGrpSpPr/>
        <p:nvPr/>
      </p:nvGrpSpPr>
      <p:grpSpPr>
        <a:xfrm>
          <a:off x="0" y="0"/>
          <a:ext cx="0" cy="0"/>
          <a:chOff x="0" y="0"/>
          <a:chExt cx="0" cy="0"/>
        </a:xfrm>
      </p:grpSpPr>
      <p:sp>
        <p:nvSpPr>
          <p:cNvPr id="21" name="Google Shape;21;p64"/>
          <p:cNvSpPr/>
          <p:nvPr/>
        </p:nvSpPr>
        <p:spPr>
          <a:xfrm>
            <a:off x="0" y="5948363"/>
            <a:ext cx="12192000" cy="9096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23" name="Google Shape;23;p64"/>
          <p:cNvPicPr preferRelativeResize="0"/>
          <p:nvPr/>
        </p:nvPicPr>
        <p:blipFill rotWithShape="1">
          <a:blip r:embed="rId2" cstate="screen">
            <a:alphaModFix/>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3" name="Title 2">
            <a:extLst>
              <a:ext uri="{FF2B5EF4-FFF2-40B4-BE49-F238E27FC236}">
                <a16:creationId xmlns:a16="http://schemas.microsoft.com/office/drawing/2014/main" id="{26A7DCC7-E515-7A67-B680-F62EC5941EFC}"/>
              </a:ext>
            </a:extLst>
          </p:cNvPr>
          <p:cNvSpPr>
            <a:spLocks noGrp="1"/>
          </p:cNvSpPr>
          <p:nvPr>
            <p:ph type="title" hasCustomPrompt="1"/>
          </p:nvPr>
        </p:nvSpPr>
        <p:spPr>
          <a:xfrm>
            <a:off x="709613" y="1320801"/>
            <a:ext cx="3296330" cy="2482374"/>
          </a:xfrm>
        </p:spPr>
        <p:txBody>
          <a:bodyPr>
            <a:noAutofit/>
          </a:bodyPr>
          <a:lstStyle>
            <a:lvl1pPr>
              <a:defRPr/>
            </a:lvl1pPr>
          </a:lstStyle>
          <a:p>
            <a:r>
              <a:rPr lang="en-US" dirty="0"/>
              <a:t>Agenda</a:t>
            </a:r>
          </a:p>
        </p:txBody>
      </p:sp>
      <p:sp>
        <p:nvSpPr>
          <p:cNvPr id="43" name="Freeform: Shape 42">
            <a:extLst>
              <a:ext uri="{FF2B5EF4-FFF2-40B4-BE49-F238E27FC236}">
                <a16:creationId xmlns:a16="http://schemas.microsoft.com/office/drawing/2014/main" id="{642CC3F9-1BD1-0283-8C6A-663FFED92DF4}"/>
              </a:ext>
            </a:extLst>
          </p:cNvPr>
          <p:cNvSpPr/>
          <p:nvPr userDrawn="1"/>
        </p:nvSpPr>
        <p:spPr>
          <a:xfrm>
            <a:off x="5991138" y="6335022"/>
            <a:ext cx="1501860" cy="522978"/>
          </a:xfrm>
          <a:custGeom>
            <a:avLst/>
            <a:gdLst>
              <a:gd name="connsiteX0" fmla="*/ 155321 w 1501860"/>
              <a:gd name="connsiteY0" fmla="*/ 0 h 522978"/>
              <a:gd name="connsiteX1" fmla="*/ 1501860 w 1501860"/>
              <a:gd name="connsiteY1" fmla="*/ 0 h 522978"/>
              <a:gd name="connsiteX2" fmla="*/ 1342497 w 1501860"/>
              <a:gd name="connsiteY2" fmla="*/ 522978 h 522978"/>
              <a:gd name="connsiteX3" fmla="*/ 0 w 1501860"/>
              <a:gd name="connsiteY3" fmla="*/ 522978 h 522978"/>
            </a:gdLst>
            <a:ahLst/>
            <a:cxnLst>
              <a:cxn ang="0">
                <a:pos x="connsiteX0" y="connsiteY0"/>
              </a:cxn>
              <a:cxn ang="0">
                <a:pos x="connsiteX1" y="connsiteY1"/>
              </a:cxn>
              <a:cxn ang="0">
                <a:pos x="connsiteX2" y="connsiteY2"/>
              </a:cxn>
              <a:cxn ang="0">
                <a:pos x="connsiteX3" y="connsiteY3"/>
              </a:cxn>
            </a:cxnLst>
            <a:rect l="l" t="t" r="r" b="b"/>
            <a:pathLst>
              <a:path w="1501860" h="522978">
                <a:moveTo>
                  <a:pt x="155321" y="0"/>
                </a:moveTo>
                <a:lnTo>
                  <a:pt x="1501860" y="0"/>
                </a:lnTo>
                <a:lnTo>
                  <a:pt x="1342497" y="522978"/>
                </a:lnTo>
                <a:lnTo>
                  <a:pt x="0" y="522978"/>
                </a:lnTo>
                <a:close/>
              </a:path>
            </a:pathLst>
          </a:cu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5" name="Freeform: Shape 44">
            <a:extLst>
              <a:ext uri="{FF2B5EF4-FFF2-40B4-BE49-F238E27FC236}">
                <a16:creationId xmlns:a16="http://schemas.microsoft.com/office/drawing/2014/main" id="{3A7BE50D-A1E1-0B66-1DA4-E1C9C201A7AD}"/>
              </a:ext>
            </a:extLst>
          </p:cNvPr>
          <p:cNvSpPr/>
          <p:nvPr userDrawn="1"/>
        </p:nvSpPr>
        <p:spPr>
          <a:xfrm>
            <a:off x="7985038" y="6335022"/>
            <a:ext cx="1501860" cy="522978"/>
          </a:xfrm>
          <a:custGeom>
            <a:avLst/>
            <a:gdLst>
              <a:gd name="connsiteX0" fmla="*/ 155321 w 1501860"/>
              <a:gd name="connsiteY0" fmla="*/ 0 h 522978"/>
              <a:gd name="connsiteX1" fmla="*/ 1501860 w 1501860"/>
              <a:gd name="connsiteY1" fmla="*/ 0 h 522978"/>
              <a:gd name="connsiteX2" fmla="*/ 1342497 w 1501860"/>
              <a:gd name="connsiteY2" fmla="*/ 522978 h 522978"/>
              <a:gd name="connsiteX3" fmla="*/ 0 w 1501860"/>
              <a:gd name="connsiteY3" fmla="*/ 522978 h 522978"/>
            </a:gdLst>
            <a:ahLst/>
            <a:cxnLst>
              <a:cxn ang="0">
                <a:pos x="connsiteX0" y="connsiteY0"/>
              </a:cxn>
              <a:cxn ang="0">
                <a:pos x="connsiteX1" y="connsiteY1"/>
              </a:cxn>
              <a:cxn ang="0">
                <a:pos x="connsiteX2" y="connsiteY2"/>
              </a:cxn>
              <a:cxn ang="0">
                <a:pos x="connsiteX3" y="connsiteY3"/>
              </a:cxn>
            </a:cxnLst>
            <a:rect l="l" t="t" r="r" b="b"/>
            <a:pathLst>
              <a:path w="1501860" h="522978">
                <a:moveTo>
                  <a:pt x="155321" y="0"/>
                </a:moveTo>
                <a:lnTo>
                  <a:pt x="1501860" y="0"/>
                </a:lnTo>
                <a:lnTo>
                  <a:pt x="1342497" y="522978"/>
                </a:lnTo>
                <a:lnTo>
                  <a:pt x="0" y="522978"/>
                </a:lnTo>
                <a:close/>
              </a:path>
            </a:pathLst>
          </a:cu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7" name="Freeform: Shape 46">
            <a:extLst>
              <a:ext uri="{FF2B5EF4-FFF2-40B4-BE49-F238E27FC236}">
                <a16:creationId xmlns:a16="http://schemas.microsoft.com/office/drawing/2014/main" id="{77E683CF-69EB-E623-3BC1-0F3804A6628E}"/>
              </a:ext>
            </a:extLst>
          </p:cNvPr>
          <p:cNvSpPr/>
          <p:nvPr userDrawn="1"/>
        </p:nvSpPr>
        <p:spPr>
          <a:xfrm>
            <a:off x="9978938" y="6335022"/>
            <a:ext cx="1501861" cy="522978"/>
          </a:xfrm>
          <a:custGeom>
            <a:avLst/>
            <a:gdLst>
              <a:gd name="connsiteX0" fmla="*/ 155322 w 1501861"/>
              <a:gd name="connsiteY0" fmla="*/ 0 h 522978"/>
              <a:gd name="connsiteX1" fmla="*/ 1501861 w 1501861"/>
              <a:gd name="connsiteY1" fmla="*/ 0 h 522978"/>
              <a:gd name="connsiteX2" fmla="*/ 1342498 w 1501861"/>
              <a:gd name="connsiteY2" fmla="*/ 522978 h 522978"/>
              <a:gd name="connsiteX3" fmla="*/ 0 w 1501861"/>
              <a:gd name="connsiteY3" fmla="*/ 522978 h 522978"/>
            </a:gdLst>
            <a:ahLst/>
            <a:cxnLst>
              <a:cxn ang="0">
                <a:pos x="connsiteX0" y="connsiteY0"/>
              </a:cxn>
              <a:cxn ang="0">
                <a:pos x="connsiteX1" y="connsiteY1"/>
              </a:cxn>
              <a:cxn ang="0">
                <a:pos x="connsiteX2" y="connsiteY2"/>
              </a:cxn>
              <a:cxn ang="0">
                <a:pos x="connsiteX3" y="connsiteY3"/>
              </a:cxn>
            </a:cxnLst>
            <a:rect l="l" t="t" r="r" b="b"/>
            <a:pathLst>
              <a:path w="1501861" h="522978">
                <a:moveTo>
                  <a:pt x="155322" y="0"/>
                </a:moveTo>
                <a:lnTo>
                  <a:pt x="1501861" y="0"/>
                </a:lnTo>
                <a:lnTo>
                  <a:pt x="1342498" y="522978"/>
                </a:lnTo>
                <a:lnTo>
                  <a:pt x="0" y="522978"/>
                </a:lnTo>
                <a:close/>
              </a:path>
            </a:pathLst>
          </a:cu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30" name="Text Placeholder 29">
            <a:extLst>
              <a:ext uri="{FF2B5EF4-FFF2-40B4-BE49-F238E27FC236}">
                <a16:creationId xmlns:a16="http://schemas.microsoft.com/office/drawing/2014/main" id="{66F20142-B202-5C46-854B-2DE69B227D24}"/>
              </a:ext>
            </a:extLst>
          </p:cNvPr>
          <p:cNvSpPr>
            <a:spLocks noGrp="1"/>
          </p:cNvSpPr>
          <p:nvPr>
            <p:ph type="body" sz="quarter" idx="10"/>
          </p:nvPr>
        </p:nvSpPr>
        <p:spPr>
          <a:xfrm>
            <a:off x="5994400" y="647700"/>
            <a:ext cx="5486400" cy="533400"/>
          </a:xfrm>
        </p:spPr>
        <p:txBody>
          <a:bodyPr anchor="ctr" anchorCtr="0">
            <a:noAutofit/>
          </a:bodyPr>
          <a:lstStyle>
            <a:lvl1pPr>
              <a:defRPr sz="2000"/>
            </a:lvl1pPr>
          </a:lstStyle>
          <a:p>
            <a:pPr lvl="0"/>
            <a:r>
              <a:rPr lang="en-US" dirty="0"/>
              <a:t>Click to edit Master text styles</a:t>
            </a:r>
          </a:p>
        </p:txBody>
      </p:sp>
      <p:sp>
        <p:nvSpPr>
          <p:cNvPr id="31" name="Text Placeholder 29">
            <a:extLst>
              <a:ext uri="{FF2B5EF4-FFF2-40B4-BE49-F238E27FC236}">
                <a16:creationId xmlns:a16="http://schemas.microsoft.com/office/drawing/2014/main" id="{8F21F513-6C1A-D936-BDE2-05C771AA57FF}"/>
              </a:ext>
            </a:extLst>
          </p:cNvPr>
          <p:cNvSpPr>
            <a:spLocks noGrp="1"/>
          </p:cNvSpPr>
          <p:nvPr>
            <p:ph type="body" sz="quarter" idx="11"/>
          </p:nvPr>
        </p:nvSpPr>
        <p:spPr>
          <a:xfrm>
            <a:off x="5994400" y="1468483"/>
            <a:ext cx="5486400" cy="533400"/>
          </a:xfrm>
        </p:spPr>
        <p:txBody>
          <a:bodyPr anchor="ctr" anchorCtr="0">
            <a:noAutofit/>
          </a:bodyPr>
          <a:lstStyle>
            <a:lvl1pPr>
              <a:defRPr sz="2000"/>
            </a:lvl1pPr>
          </a:lstStyle>
          <a:p>
            <a:pPr lvl="0"/>
            <a:r>
              <a:rPr lang="en-US" dirty="0"/>
              <a:t>Click to edit Master text styles</a:t>
            </a:r>
          </a:p>
        </p:txBody>
      </p:sp>
      <p:sp>
        <p:nvSpPr>
          <p:cNvPr id="32" name="Text Placeholder 29">
            <a:extLst>
              <a:ext uri="{FF2B5EF4-FFF2-40B4-BE49-F238E27FC236}">
                <a16:creationId xmlns:a16="http://schemas.microsoft.com/office/drawing/2014/main" id="{1FDBA1AE-11F4-87B3-F3CD-754CEEBEBE46}"/>
              </a:ext>
            </a:extLst>
          </p:cNvPr>
          <p:cNvSpPr>
            <a:spLocks noGrp="1"/>
          </p:cNvSpPr>
          <p:nvPr>
            <p:ph type="body" sz="quarter" idx="12"/>
          </p:nvPr>
        </p:nvSpPr>
        <p:spPr>
          <a:xfrm>
            <a:off x="5994400" y="2289266"/>
            <a:ext cx="5486400" cy="533400"/>
          </a:xfrm>
        </p:spPr>
        <p:txBody>
          <a:bodyPr anchor="ctr" anchorCtr="0">
            <a:noAutofit/>
          </a:bodyPr>
          <a:lstStyle>
            <a:lvl1pPr>
              <a:defRPr sz="2000"/>
            </a:lvl1pPr>
          </a:lstStyle>
          <a:p>
            <a:pPr lvl="0"/>
            <a:r>
              <a:rPr lang="en-US" dirty="0"/>
              <a:t>Click to edit Master text styles</a:t>
            </a:r>
          </a:p>
        </p:txBody>
      </p:sp>
      <p:sp>
        <p:nvSpPr>
          <p:cNvPr id="33" name="Text Placeholder 29">
            <a:extLst>
              <a:ext uri="{FF2B5EF4-FFF2-40B4-BE49-F238E27FC236}">
                <a16:creationId xmlns:a16="http://schemas.microsoft.com/office/drawing/2014/main" id="{267D1C88-B036-AF2B-65C3-59338AB19289}"/>
              </a:ext>
            </a:extLst>
          </p:cNvPr>
          <p:cNvSpPr>
            <a:spLocks noGrp="1"/>
          </p:cNvSpPr>
          <p:nvPr>
            <p:ph type="body" sz="quarter" idx="13"/>
          </p:nvPr>
        </p:nvSpPr>
        <p:spPr>
          <a:xfrm>
            <a:off x="5994400" y="3110049"/>
            <a:ext cx="5486400" cy="533400"/>
          </a:xfrm>
        </p:spPr>
        <p:txBody>
          <a:bodyPr anchor="ctr" anchorCtr="0">
            <a:noAutofit/>
          </a:bodyPr>
          <a:lstStyle>
            <a:lvl1pPr>
              <a:defRPr sz="2000"/>
            </a:lvl1pPr>
          </a:lstStyle>
          <a:p>
            <a:pPr lvl="0"/>
            <a:r>
              <a:rPr lang="en-US" dirty="0"/>
              <a:t>Click to edit Master text styles</a:t>
            </a:r>
          </a:p>
        </p:txBody>
      </p:sp>
      <p:sp>
        <p:nvSpPr>
          <p:cNvPr id="34" name="Text Placeholder 29">
            <a:extLst>
              <a:ext uri="{FF2B5EF4-FFF2-40B4-BE49-F238E27FC236}">
                <a16:creationId xmlns:a16="http://schemas.microsoft.com/office/drawing/2014/main" id="{B2748A19-F14F-CD7E-94AF-8D1E62376EDC}"/>
              </a:ext>
            </a:extLst>
          </p:cNvPr>
          <p:cNvSpPr>
            <a:spLocks noGrp="1"/>
          </p:cNvSpPr>
          <p:nvPr>
            <p:ph type="body" sz="quarter" idx="14"/>
          </p:nvPr>
        </p:nvSpPr>
        <p:spPr>
          <a:xfrm>
            <a:off x="5994400" y="3930832"/>
            <a:ext cx="5486400" cy="533400"/>
          </a:xfrm>
        </p:spPr>
        <p:txBody>
          <a:bodyPr anchor="ctr" anchorCtr="0">
            <a:noAutofit/>
          </a:bodyPr>
          <a:lstStyle>
            <a:lvl1pPr>
              <a:defRPr sz="2000"/>
            </a:lvl1pPr>
          </a:lstStyle>
          <a:p>
            <a:pPr lvl="0"/>
            <a:r>
              <a:rPr lang="en-US" dirty="0"/>
              <a:t>Click to edit Master text styles</a:t>
            </a:r>
          </a:p>
        </p:txBody>
      </p:sp>
      <p:sp>
        <p:nvSpPr>
          <p:cNvPr id="35" name="Text Placeholder 29">
            <a:extLst>
              <a:ext uri="{FF2B5EF4-FFF2-40B4-BE49-F238E27FC236}">
                <a16:creationId xmlns:a16="http://schemas.microsoft.com/office/drawing/2014/main" id="{19C8127D-C0BA-7B8D-103A-6CCC59BE34D8}"/>
              </a:ext>
            </a:extLst>
          </p:cNvPr>
          <p:cNvSpPr>
            <a:spLocks noGrp="1"/>
          </p:cNvSpPr>
          <p:nvPr>
            <p:ph type="body" sz="quarter" idx="15"/>
          </p:nvPr>
        </p:nvSpPr>
        <p:spPr>
          <a:xfrm>
            <a:off x="5994400" y="4751614"/>
            <a:ext cx="5486400" cy="533400"/>
          </a:xfrm>
        </p:spPr>
        <p:txBody>
          <a:bodyPr anchor="ctr" anchorCtr="0">
            <a:noAutofit/>
          </a:bodyPr>
          <a:lstStyle>
            <a:lvl1pPr>
              <a:defRPr sz="2000"/>
            </a:lvl1pPr>
          </a:lstStyle>
          <a:p>
            <a:pPr lvl="0"/>
            <a:r>
              <a:rPr lang="en-US" dirty="0"/>
              <a:t>Click to edit Master text styles</a:t>
            </a:r>
          </a:p>
        </p:txBody>
      </p:sp>
      <p:sp>
        <p:nvSpPr>
          <p:cNvPr id="36" name="Text Placeholder 29">
            <a:extLst>
              <a:ext uri="{FF2B5EF4-FFF2-40B4-BE49-F238E27FC236}">
                <a16:creationId xmlns:a16="http://schemas.microsoft.com/office/drawing/2014/main" id="{F836EBD0-45D3-1E03-45E1-76C2C56692F0}"/>
              </a:ext>
            </a:extLst>
          </p:cNvPr>
          <p:cNvSpPr>
            <a:spLocks noGrp="1"/>
          </p:cNvSpPr>
          <p:nvPr>
            <p:ph type="body" sz="quarter" idx="16" hasCustomPrompt="1"/>
          </p:nvPr>
        </p:nvSpPr>
        <p:spPr>
          <a:xfrm>
            <a:off x="5053029" y="647700"/>
            <a:ext cx="736600" cy="533400"/>
          </a:xfrm>
        </p:spPr>
        <p:txBody>
          <a:bodyPr rIns="0" anchor="ctr" anchorCtr="0">
            <a:noAutofit/>
          </a:bodyPr>
          <a:lstStyle>
            <a:lvl1pPr algn="ctr">
              <a:defRPr sz="2800" b="1"/>
            </a:lvl1pPr>
          </a:lstStyle>
          <a:p>
            <a:pPr lvl="0"/>
            <a:r>
              <a:rPr lang="en-US" dirty="0"/>
              <a:t>##</a:t>
            </a:r>
          </a:p>
        </p:txBody>
      </p:sp>
      <p:sp>
        <p:nvSpPr>
          <p:cNvPr id="37" name="Text Placeholder 29">
            <a:extLst>
              <a:ext uri="{FF2B5EF4-FFF2-40B4-BE49-F238E27FC236}">
                <a16:creationId xmlns:a16="http://schemas.microsoft.com/office/drawing/2014/main" id="{79395518-CC4A-70E5-FBC6-4419FA49F433}"/>
              </a:ext>
            </a:extLst>
          </p:cNvPr>
          <p:cNvSpPr>
            <a:spLocks noGrp="1"/>
          </p:cNvSpPr>
          <p:nvPr>
            <p:ph type="body" sz="quarter" idx="17" hasCustomPrompt="1"/>
          </p:nvPr>
        </p:nvSpPr>
        <p:spPr>
          <a:xfrm>
            <a:off x="5053029" y="1468483"/>
            <a:ext cx="736600" cy="533400"/>
          </a:xfrm>
        </p:spPr>
        <p:txBody>
          <a:bodyPr rIns="0" anchor="ctr" anchorCtr="0">
            <a:noAutofit/>
          </a:bodyPr>
          <a:lstStyle>
            <a:lvl1pPr algn="ctr">
              <a:defRPr sz="2800" b="1"/>
            </a:lvl1pPr>
          </a:lstStyle>
          <a:p>
            <a:pPr lvl="0"/>
            <a:r>
              <a:rPr lang="en-US" dirty="0"/>
              <a:t>##</a:t>
            </a:r>
          </a:p>
        </p:txBody>
      </p:sp>
      <p:sp>
        <p:nvSpPr>
          <p:cNvPr id="38" name="Text Placeholder 29">
            <a:extLst>
              <a:ext uri="{FF2B5EF4-FFF2-40B4-BE49-F238E27FC236}">
                <a16:creationId xmlns:a16="http://schemas.microsoft.com/office/drawing/2014/main" id="{6A75FE1F-9399-4AAC-1475-F6A6149A2306}"/>
              </a:ext>
            </a:extLst>
          </p:cNvPr>
          <p:cNvSpPr>
            <a:spLocks noGrp="1"/>
          </p:cNvSpPr>
          <p:nvPr>
            <p:ph type="body" sz="quarter" idx="18" hasCustomPrompt="1"/>
          </p:nvPr>
        </p:nvSpPr>
        <p:spPr>
          <a:xfrm>
            <a:off x="5053029" y="2289266"/>
            <a:ext cx="736600" cy="533400"/>
          </a:xfrm>
        </p:spPr>
        <p:txBody>
          <a:bodyPr rIns="0" anchor="ctr" anchorCtr="0">
            <a:noAutofit/>
          </a:bodyPr>
          <a:lstStyle>
            <a:lvl1pPr algn="ctr">
              <a:defRPr sz="2800" b="1"/>
            </a:lvl1pPr>
          </a:lstStyle>
          <a:p>
            <a:pPr lvl="0"/>
            <a:r>
              <a:rPr lang="en-US" dirty="0"/>
              <a:t>##</a:t>
            </a:r>
          </a:p>
        </p:txBody>
      </p:sp>
      <p:sp>
        <p:nvSpPr>
          <p:cNvPr id="39" name="Text Placeholder 29">
            <a:extLst>
              <a:ext uri="{FF2B5EF4-FFF2-40B4-BE49-F238E27FC236}">
                <a16:creationId xmlns:a16="http://schemas.microsoft.com/office/drawing/2014/main" id="{7A11232B-5115-E825-FB7A-8516A76FCBCF}"/>
              </a:ext>
            </a:extLst>
          </p:cNvPr>
          <p:cNvSpPr>
            <a:spLocks noGrp="1"/>
          </p:cNvSpPr>
          <p:nvPr>
            <p:ph type="body" sz="quarter" idx="19" hasCustomPrompt="1"/>
          </p:nvPr>
        </p:nvSpPr>
        <p:spPr>
          <a:xfrm>
            <a:off x="5053029" y="3110049"/>
            <a:ext cx="736600" cy="533400"/>
          </a:xfrm>
        </p:spPr>
        <p:txBody>
          <a:bodyPr rIns="0" anchor="ctr" anchorCtr="0">
            <a:noAutofit/>
          </a:bodyPr>
          <a:lstStyle>
            <a:lvl1pPr algn="ctr">
              <a:defRPr sz="2800" b="1"/>
            </a:lvl1pPr>
          </a:lstStyle>
          <a:p>
            <a:pPr lvl="0"/>
            <a:r>
              <a:rPr lang="en-US" dirty="0"/>
              <a:t>##</a:t>
            </a:r>
          </a:p>
        </p:txBody>
      </p:sp>
      <p:sp>
        <p:nvSpPr>
          <p:cNvPr id="40" name="Text Placeholder 29">
            <a:extLst>
              <a:ext uri="{FF2B5EF4-FFF2-40B4-BE49-F238E27FC236}">
                <a16:creationId xmlns:a16="http://schemas.microsoft.com/office/drawing/2014/main" id="{79060D33-D6EC-9550-06C4-7F9B4C483865}"/>
              </a:ext>
            </a:extLst>
          </p:cNvPr>
          <p:cNvSpPr>
            <a:spLocks noGrp="1"/>
          </p:cNvSpPr>
          <p:nvPr>
            <p:ph type="body" sz="quarter" idx="20" hasCustomPrompt="1"/>
          </p:nvPr>
        </p:nvSpPr>
        <p:spPr>
          <a:xfrm>
            <a:off x="5053029" y="3930832"/>
            <a:ext cx="736600" cy="533400"/>
          </a:xfrm>
        </p:spPr>
        <p:txBody>
          <a:bodyPr rIns="0" anchor="ctr" anchorCtr="0">
            <a:noAutofit/>
          </a:bodyPr>
          <a:lstStyle>
            <a:lvl1pPr algn="ctr">
              <a:defRPr sz="2800" b="1"/>
            </a:lvl1pPr>
          </a:lstStyle>
          <a:p>
            <a:pPr lvl="0"/>
            <a:r>
              <a:rPr lang="en-US" dirty="0"/>
              <a:t>##</a:t>
            </a:r>
          </a:p>
        </p:txBody>
      </p:sp>
      <p:sp>
        <p:nvSpPr>
          <p:cNvPr id="41" name="Text Placeholder 29">
            <a:extLst>
              <a:ext uri="{FF2B5EF4-FFF2-40B4-BE49-F238E27FC236}">
                <a16:creationId xmlns:a16="http://schemas.microsoft.com/office/drawing/2014/main" id="{014DAFAE-169D-10E7-2DBB-3254C263DB00}"/>
              </a:ext>
            </a:extLst>
          </p:cNvPr>
          <p:cNvSpPr>
            <a:spLocks noGrp="1"/>
          </p:cNvSpPr>
          <p:nvPr>
            <p:ph type="body" sz="quarter" idx="21" hasCustomPrompt="1"/>
          </p:nvPr>
        </p:nvSpPr>
        <p:spPr>
          <a:xfrm>
            <a:off x="5053029" y="4751614"/>
            <a:ext cx="736600" cy="533400"/>
          </a:xfrm>
        </p:spPr>
        <p:txBody>
          <a:bodyPr rIns="0" anchor="ctr" anchorCtr="0">
            <a:noAutofit/>
          </a:bodyPr>
          <a:lstStyle>
            <a:lvl1pPr algn="ctr">
              <a:defRPr sz="2800" b="1"/>
            </a:lvl1pPr>
          </a:lstStyle>
          <a:p>
            <a:pPr lvl="0"/>
            <a:r>
              <a:rPr lang="en-US" dirty="0"/>
              <a:t>##</a:t>
            </a:r>
          </a:p>
        </p:txBody>
      </p:sp>
      <p:sp>
        <p:nvSpPr>
          <p:cNvPr id="4" name="Freeform: Shape 3">
            <a:extLst>
              <a:ext uri="{FF2B5EF4-FFF2-40B4-BE49-F238E27FC236}">
                <a16:creationId xmlns:a16="http://schemas.microsoft.com/office/drawing/2014/main" id="{AC76C115-1D8E-6010-1174-D407887DC082}"/>
              </a:ext>
            </a:extLst>
          </p:cNvPr>
          <p:cNvSpPr/>
          <p:nvPr userDrawn="1"/>
        </p:nvSpPr>
        <p:spPr>
          <a:xfrm>
            <a:off x="3997238" y="6335022"/>
            <a:ext cx="1501860" cy="522978"/>
          </a:xfrm>
          <a:custGeom>
            <a:avLst/>
            <a:gdLst>
              <a:gd name="connsiteX0" fmla="*/ 155321 w 1501860"/>
              <a:gd name="connsiteY0" fmla="*/ 0 h 522978"/>
              <a:gd name="connsiteX1" fmla="*/ 1501860 w 1501860"/>
              <a:gd name="connsiteY1" fmla="*/ 0 h 522978"/>
              <a:gd name="connsiteX2" fmla="*/ 1342497 w 1501860"/>
              <a:gd name="connsiteY2" fmla="*/ 522978 h 522978"/>
              <a:gd name="connsiteX3" fmla="*/ 0 w 1501860"/>
              <a:gd name="connsiteY3" fmla="*/ 522978 h 522978"/>
            </a:gdLst>
            <a:ahLst/>
            <a:cxnLst>
              <a:cxn ang="0">
                <a:pos x="connsiteX0" y="connsiteY0"/>
              </a:cxn>
              <a:cxn ang="0">
                <a:pos x="connsiteX1" y="connsiteY1"/>
              </a:cxn>
              <a:cxn ang="0">
                <a:pos x="connsiteX2" y="connsiteY2"/>
              </a:cxn>
              <a:cxn ang="0">
                <a:pos x="connsiteX3" y="connsiteY3"/>
              </a:cxn>
            </a:cxnLst>
            <a:rect l="l" t="t" r="r" b="b"/>
            <a:pathLst>
              <a:path w="1501860" h="522978">
                <a:moveTo>
                  <a:pt x="155321" y="0"/>
                </a:moveTo>
                <a:lnTo>
                  <a:pt x="1501860" y="0"/>
                </a:lnTo>
                <a:lnTo>
                  <a:pt x="1342497" y="522978"/>
                </a:lnTo>
                <a:lnTo>
                  <a:pt x="0" y="522978"/>
                </a:lnTo>
                <a:close/>
              </a:path>
            </a:pathLst>
          </a:cu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36964416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5" name="Text Placeholder 4">
            <a:extLst>
              <a:ext uri="{FF2B5EF4-FFF2-40B4-BE49-F238E27FC236}">
                <a16:creationId xmlns:a16="http://schemas.microsoft.com/office/drawing/2014/main" id="{82664989-AF32-9147-53D5-F53AC69A40A2}"/>
              </a:ext>
            </a:extLst>
          </p:cNvPr>
          <p:cNvSpPr>
            <a:spLocks noGrp="1"/>
          </p:cNvSpPr>
          <p:nvPr>
            <p:ph type="body" idx="1"/>
          </p:nvPr>
        </p:nvSpPr>
        <p:spPr>
          <a:xfrm>
            <a:off x="709613" y="1349829"/>
            <a:ext cx="10771187" cy="4123871"/>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Google Shape;23;p64">
            <a:extLst>
              <a:ext uri="{FF2B5EF4-FFF2-40B4-BE49-F238E27FC236}">
                <a16:creationId xmlns:a16="http://schemas.microsoft.com/office/drawing/2014/main" id="{6B72EA64-1AAC-B65E-B21F-E02DAF3C2FE7}"/>
              </a:ext>
            </a:extLst>
          </p:cNvPr>
          <p:cNvPicPr preferRelativeResize="0"/>
          <p:nvPr userDrawn="1"/>
        </p:nvPicPr>
        <p:blipFill rotWithShape="1">
          <a:blip r:embed="rId43"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13" name="Title Placeholder 12">
            <a:extLst>
              <a:ext uri="{FF2B5EF4-FFF2-40B4-BE49-F238E27FC236}">
                <a16:creationId xmlns:a16="http://schemas.microsoft.com/office/drawing/2014/main" id="{A198AF2A-CC8A-BB5C-C45A-D0B2ECC24CEC}"/>
              </a:ext>
            </a:extLst>
          </p:cNvPr>
          <p:cNvSpPr>
            <a:spLocks noGrp="1"/>
          </p:cNvSpPr>
          <p:nvPr>
            <p:ph type="title"/>
          </p:nvPr>
        </p:nvSpPr>
        <p:spPr>
          <a:xfrm>
            <a:off x="709613" y="232663"/>
            <a:ext cx="9132887" cy="896747"/>
          </a:xfrm>
          <a:prstGeom prst="rect">
            <a:avLst/>
          </a:prstGeom>
        </p:spPr>
        <p:txBody>
          <a:bodyPr vert="horz" lIns="0" tIns="45720" rIns="0" bIns="45720" rtlCol="0" anchor="t">
            <a:noAutofit/>
          </a:bodyPr>
          <a:lstStyle/>
          <a:p>
            <a:r>
              <a:rPr lang="en-US" dirty="0"/>
              <a:t>Click To Edit Title Style</a:t>
            </a:r>
          </a:p>
        </p:txBody>
      </p:sp>
      <p:sp>
        <p:nvSpPr>
          <p:cNvPr id="14" name="Footer Placeholder 13">
            <a:extLst>
              <a:ext uri="{FF2B5EF4-FFF2-40B4-BE49-F238E27FC236}">
                <a16:creationId xmlns:a16="http://schemas.microsoft.com/office/drawing/2014/main" id="{B4D56CC9-B1EB-69D4-1367-E024AC8B30D0}"/>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a:p>
        </p:txBody>
      </p:sp>
      <p:sp>
        <p:nvSpPr>
          <p:cNvPr id="7" name="Freeform: Shape 6">
            <a:extLst>
              <a:ext uri="{FF2B5EF4-FFF2-40B4-BE49-F238E27FC236}">
                <a16:creationId xmlns:a16="http://schemas.microsoft.com/office/drawing/2014/main" id="{E5DF6B92-6A82-FD24-B1A2-F4D681B379D9}"/>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2" name="Google Shape;21;p64">
            <a:extLst>
              <a:ext uri="{FF2B5EF4-FFF2-40B4-BE49-F238E27FC236}">
                <a16:creationId xmlns:a16="http://schemas.microsoft.com/office/drawing/2014/main" id="{7257D07E-45FE-EABA-8E2F-1E7B64384948}"/>
              </a:ext>
            </a:extLst>
          </p:cNvPr>
          <p:cNvSpPr/>
          <p:nvPr userDrawn="1"/>
        </p:nvSpPr>
        <p:spPr>
          <a:xfrm>
            <a:off x="0" y="6767910"/>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71" r:id="rId3"/>
    <p:sldLayoutId id="2147483672" r:id="rId4"/>
    <p:sldLayoutId id="2147483705" r:id="rId5"/>
    <p:sldLayoutId id="2147483683" r:id="rId6"/>
    <p:sldLayoutId id="2147483684" r:id="rId7"/>
    <p:sldLayoutId id="2147483688" r:id="rId8"/>
    <p:sldLayoutId id="2147483679" r:id="rId9"/>
    <p:sldLayoutId id="2147483681" r:id="rId10"/>
    <p:sldLayoutId id="2147483682" r:id="rId11"/>
    <p:sldLayoutId id="2147483703" r:id="rId12"/>
    <p:sldLayoutId id="2147483652" r:id="rId13"/>
    <p:sldLayoutId id="2147483651" r:id="rId14"/>
    <p:sldLayoutId id="2147483654" r:id="rId15"/>
    <p:sldLayoutId id="2147483709" r:id="rId16"/>
    <p:sldLayoutId id="2147483655" r:id="rId17"/>
    <p:sldLayoutId id="2147483656" r:id="rId18"/>
    <p:sldLayoutId id="2147483670" r:id="rId19"/>
    <p:sldLayoutId id="2147483658" r:id="rId20"/>
    <p:sldLayoutId id="2147483660" r:id="rId21"/>
    <p:sldLayoutId id="2147483663" r:id="rId22"/>
    <p:sldLayoutId id="2147483661" r:id="rId23"/>
    <p:sldLayoutId id="2147483662" r:id="rId24"/>
    <p:sldLayoutId id="2147483664" r:id="rId25"/>
    <p:sldLayoutId id="2147483665" r:id="rId26"/>
    <p:sldLayoutId id="2147483666" r:id="rId27"/>
    <p:sldLayoutId id="2147483711" r:id="rId28"/>
    <p:sldLayoutId id="2147483674" r:id="rId29"/>
    <p:sldLayoutId id="2147483675" r:id="rId30"/>
    <p:sldLayoutId id="2147483676" r:id="rId31"/>
    <p:sldLayoutId id="2147483677" r:id="rId32"/>
    <p:sldLayoutId id="2147483678" r:id="rId33"/>
    <p:sldLayoutId id="2147483704" r:id="rId34"/>
    <p:sldLayoutId id="2147483685" r:id="rId35"/>
    <p:sldLayoutId id="2147483686" r:id="rId36"/>
    <p:sldLayoutId id="2147483687" r:id="rId37"/>
    <p:sldLayoutId id="2147483706" r:id="rId38"/>
    <p:sldLayoutId id="2147483707" r:id="rId39"/>
    <p:sldLayoutId id="2147483708" r:id="rId40"/>
    <p:sldLayoutId id="2147483710" r:id="rId4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000" b="0" i="0" u="none" strike="noStrike" cap="none">
          <a:solidFill>
            <a:schemeClr val="tx1"/>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0" marR="0" lvl="0" indent="-182880" algn="l" rtl="0">
        <a:lnSpc>
          <a:spcPct val="100000"/>
        </a:lnSpc>
        <a:spcBef>
          <a:spcPts val="0"/>
        </a:spcBef>
        <a:spcAft>
          <a:spcPts val="1500"/>
        </a:spcAft>
        <a:buClr>
          <a:srgbClr val="000000"/>
        </a:buClr>
        <a:buFont typeface="Arial"/>
        <a:defRPr sz="2000" b="0" i="0" u="none" strike="noStrike" cap="none">
          <a:solidFill>
            <a:schemeClr val="tx1"/>
          </a:solidFill>
          <a:latin typeface="+mn-lt"/>
          <a:ea typeface="Arial"/>
          <a:cs typeface="Arial"/>
          <a:sym typeface="Arial"/>
        </a:defRPr>
      </a:lvl1pPr>
      <a:lvl2pPr marL="365760" marR="0" lvl="1" indent="-182880" algn="l" rtl="0">
        <a:lnSpc>
          <a:spcPct val="100000"/>
        </a:lnSpc>
        <a:spcBef>
          <a:spcPts val="0"/>
        </a:spcBef>
        <a:spcAft>
          <a:spcPts val="1000"/>
        </a:spcAft>
        <a:buClr>
          <a:schemeClr val="accent1"/>
        </a:buClr>
        <a:buFont typeface="Arial" panose="020B0604020202020204" pitchFamily="34" charset="0"/>
        <a:buChar char="•"/>
        <a:defRPr sz="1800" b="0" i="0" u="none" strike="noStrike" cap="none">
          <a:solidFill>
            <a:schemeClr val="tx1"/>
          </a:solidFill>
          <a:latin typeface="+mn-lt"/>
          <a:ea typeface="Arial"/>
          <a:cs typeface="Arial"/>
          <a:sym typeface="Arial"/>
        </a:defRPr>
      </a:lvl2pPr>
      <a:lvl3pPr marL="822960" marR="0" lvl="2" indent="-182880" algn="l" rtl="0">
        <a:lnSpc>
          <a:spcPct val="100000"/>
        </a:lnSpc>
        <a:spcBef>
          <a:spcPts val="0"/>
        </a:spcBef>
        <a:spcAft>
          <a:spcPts val="1000"/>
        </a:spcAft>
        <a:buClr>
          <a:schemeClr val="accent1"/>
        </a:buClr>
        <a:buFont typeface="Arial" panose="020B0604020202020204" pitchFamily="34" charset="0"/>
        <a:buChar char="•"/>
        <a:defRPr sz="1600" b="0" i="0" u="none" strike="noStrike" cap="none">
          <a:solidFill>
            <a:schemeClr val="tx1"/>
          </a:solidFill>
          <a:latin typeface="+mn-lt"/>
          <a:ea typeface="Arial"/>
          <a:cs typeface="Arial"/>
          <a:sym typeface="Arial"/>
        </a:defRPr>
      </a:lvl3pPr>
      <a:lvl4pPr marL="1280160" marR="0" lvl="3" indent="-182880" algn="l" rtl="0">
        <a:lnSpc>
          <a:spcPct val="100000"/>
        </a:lnSpc>
        <a:spcBef>
          <a:spcPts val="0"/>
        </a:spcBef>
        <a:spcAft>
          <a:spcPts val="1000"/>
        </a:spcAft>
        <a:buClr>
          <a:schemeClr val="accent1"/>
        </a:buClr>
        <a:buFont typeface="Arial" panose="020B0604020202020204" pitchFamily="34" charset="0"/>
        <a:buChar char="•"/>
        <a:defRPr sz="1400" b="0" i="0" u="none" strike="noStrike" cap="none">
          <a:solidFill>
            <a:schemeClr val="tx1"/>
          </a:solidFill>
          <a:latin typeface="+mn-lt"/>
          <a:ea typeface="Arial"/>
          <a:cs typeface="Arial"/>
          <a:sym typeface="Arial"/>
        </a:defRPr>
      </a:lvl4pPr>
      <a:lvl5pPr marL="1737360" marR="0" lvl="4" indent="-182880" algn="l" rtl="0">
        <a:lnSpc>
          <a:spcPct val="100000"/>
        </a:lnSpc>
        <a:spcBef>
          <a:spcPts val="0"/>
        </a:spcBef>
        <a:spcAft>
          <a:spcPts val="1500"/>
        </a:spcAft>
        <a:buClr>
          <a:schemeClr val="accent1"/>
        </a:buClr>
        <a:buFont typeface="Arial" panose="020B0604020202020204" pitchFamily="34" charset="0"/>
        <a:buChar char="•"/>
        <a:defRPr sz="1050" b="0" i="0" u="none" strike="noStrike" cap="none">
          <a:solidFill>
            <a:schemeClr val="tx1"/>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7232" userDrawn="1">
          <p15:clr>
            <a:srgbClr val="F26B43"/>
          </p15:clr>
        </p15:guide>
        <p15:guide id="3" pos="447" userDrawn="1">
          <p15:clr>
            <a:srgbClr val="F26B43"/>
          </p15:clr>
        </p15:guide>
        <p15:guide id="4" orient="horz" pos="4104" userDrawn="1">
          <p15:clr>
            <a:srgbClr val="F26B43"/>
          </p15:clr>
        </p15:guide>
        <p15:guide id="5" pos="7368" userDrawn="1">
          <p15:clr>
            <a:srgbClr val="F26B43"/>
          </p15:clr>
        </p15:guide>
        <p15:guide id="6" pos="312" userDrawn="1">
          <p15:clr>
            <a:srgbClr val="F26B43"/>
          </p15:clr>
        </p15:guide>
        <p15:guide id="7" orient="horz" pos="312" userDrawn="1">
          <p15:clr>
            <a:srgbClr val="F26B43"/>
          </p15:clr>
        </p15:guide>
        <p15:guide id="8" orient="horz" pos="22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foundationfar.org/ffar-logos-branding/"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foundationfar.org/ffar-logos-branding/#:~:text=Backgound%206-,Photography,-This%20guidance%20outlines" TargetMode="External"/><Relationship Id="rId2" Type="http://schemas.openxmlformats.org/officeDocument/2006/relationships/hyperlink" Target="https://foundationforfoodandagricultur.box.com/s/0njxhri8l9wbfe6rnepug1hymwmvsdpi"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thenounproject.co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9.xml"/><Relationship Id="rId5" Type="http://schemas.openxmlformats.org/officeDocument/2006/relationships/hyperlink" Target="https://foundationfar.org/ffar-logos-branding/" TargetMode="External"/><Relationship Id="rId4" Type="http://schemas.openxmlformats.org/officeDocument/2006/relationships/hyperlink" Target="mailto:communications@foundationfar.org"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Communications@foundationfar.org" TargetMode="External"/><Relationship Id="rId2" Type="http://schemas.openxmlformats.org/officeDocument/2006/relationships/hyperlink" Target="https://www.hightail.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slide" Target="slide3.xml"/><Relationship Id="rId1" Type="http://schemas.openxmlformats.org/officeDocument/2006/relationships/slideLayout" Target="../slideLayouts/slideLayout9.xml"/><Relationship Id="rId4" Type="http://schemas.openxmlformats.org/officeDocument/2006/relationships/slide" Target="slide54.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jpeg"/><Relationship Id="rId18" Type="http://schemas.openxmlformats.org/officeDocument/2006/relationships/image" Target="../media/image57.pn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21.xml"/><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63.pn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jpeg"/><Relationship Id="rId22" Type="http://schemas.openxmlformats.org/officeDocument/2006/relationships/image" Target="../media/image6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png"/><Relationship Id="rId9"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21.xml"/><Relationship Id="rId6" Type="http://schemas.openxmlformats.org/officeDocument/2006/relationships/image" Target="../media/image78.png"/><Relationship Id="rId5" Type="http://schemas.microsoft.com/office/2007/relationships/hdphoto" Target="../media/hdphoto3.wdp"/><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1.xml"/><Relationship Id="rId1" Type="http://schemas.openxmlformats.org/officeDocument/2006/relationships/slideLayout" Target="../slideLayouts/slideLayout21.xml"/><Relationship Id="rId5" Type="http://schemas.openxmlformats.org/officeDocument/2006/relationships/image" Target="../media/image78.png"/><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2.xml"/><Relationship Id="rId1" Type="http://schemas.openxmlformats.org/officeDocument/2006/relationships/slideLayout" Target="../slideLayouts/slideLayout21.xml"/><Relationship Id="rId5" Type="http://schemas.openxmlformats.org/officeDocument/2006/relationships/image" Target="../media/image83.png"/><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21.xml"/><Relationship Id="rId5" Type="http://schemas.openxmlformats.org/officeDocument/2006/relationships/image" Target="../media/image78.png"/><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4.xml"/><Relationship Id="rId1" Type="http://schemas.openxmlformats.org/officeDocument/2006/relationships/slideLayout" Target="../slideLayouts/slideLayout21.xml"/><Relationship Id="rId5" Type="http://schemas.openxmlformats.org/officeDocument/2006/relationships/image" Target="../media/image78.png"/><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5.xml"/><Relationship Id="rId1" Type="http://schemas.openxmlformats.org/officeDocument/2006/relationships/slideLayout" Target="../slideLayouts/slideLayout21.xml"/><Relationship Id="rId5" Type="http://schemas.openxmlformats.org/officeDocument/2006/relationships/image" Target="../media/image89.png"/><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7.xml"/><Relationship Id="rId1" Type="http://schemas.openxmlformats.org/officeDocument/2006/relationships/slideLayout" Target="../slideLayouts/slideLayout21.xml"/><Relationship Id="rId5" Type="http://schemas.openxmlformats.org/officeDocument/2006/relationships/image" Target="../media/image78.png"/><Relationship Id="rId4" Type="http://schemas.openxmlformats.org/officeDocument/2006/relationships/image" Target="../media/image95.png"/></Relationships>
</file>

<file path=ppt/slides/_rels/slide5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8.xml"/><Relationship Id="rId1" Type="http://schemas.openxmlformats.org/officeDocument/2006/relationships/slideLayout" Target="../slideLayouts/slideLayout21.xml"/><Relationship Id="rId5" Type="http://schemas.openxmlformats.org/officeDocument/2006/relationships/image" Target="../media/image78.png"/><Relationship Id="rId4" Type="http://schemas.openxmlformats.org/officeDocument/2006/relationships/image" Target="../media/image97.png"/></Relationships>
</file>

<file path=ppt/slides/_rels/slide5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9.xml"/><Relationship Id="rId1" Type="http://schemas.openxmlformats.org/officeDocument/2006/relationships/slideLayout" Target="../slideLayouts/slideLayout21.xml"/><Relationship Id="rId6" Type="http://schemas.microsoft.com/office/2007/relationships/hdphoto" Target="../media/hdphoto4.wdp"/><Relationship Id="rId5" Type="http://schemas.openxmlformats.org/officeDocument/2006/relationships/image" Target="../media/image99.png"/><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0.xml"/><Relationship Id="rId1" Type="http://schemas.openxmlformats.org/officeDocument/2006/relationships/slideLayout" Target="../slideLayouts/slideLayout21.xml"/><Relationship Id="rId6" Type="http://schemas.openxmlformats.org/officeDocument/2006/relationships/image" Target="../media/image78.png"/><Relationship Id="rId5" Type="http://schemas.openxmlformats.org/officeDocument/2006/relationships/image" Target="../media/image102.png"/><Relationship Id="rId4" Type="http://schemas.openxmlformats.org/officeDocument/2006/relationships/image" Target="../media/image101.png"/></Relationships>
</file>

<file path=ppt/slides/_rels/slide5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7.xml"/><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8.xml"/><Relationship Id="rId1" Type="http://schemas.openxmlformats.org/officeDocument/2006/relationships/slideLayout" Target="../slideLayouts/slideLayout30.xml"/><Relationship Id="rId4" Type="http://schemas.openxmlformats.org/officeDocument/2006/relationships/image" Target="../media/image117.png"/></Relationships>
</file>

<file path=ppt/slides/_rels/slide7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9.xml"/><Relationship Id="rId1" Type="http://schemas.openxmlformats.org/officeDocument/2006/relationships/slideLayout" Target="../slideLayouts/slideLayout31.xml"/><Relationship Id="rId5" Type="http://schemas.openxmlformats.org/officeDocument/2006/relationships/image" Target="../media/image120.jpeg"/><Relationship Id="rId4" Type="http://schemas.openxmlformats.org/officeDocument/2006/relationships/image" Target="../media/image119.jpeg"/></Relationships>
</file>

<file path=ppt/slides/_rels/slide7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0.xml"/><Relationship Id="rId1" Type="http://schemas.openxmlformats.org/officeDocument/2006/relationships/slideLayout" Target="../slideLayouts/slideLayout3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7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33.xml"/></Relationships>
</file>

<file path=ppt/slides/_rels/slide7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34.xml"/></Relationships>
</file>

<file path=ppt/slides/_rels/slide7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38.xml"/></Relationships>
</file>

<file path=ppt/slides/_rels/slide8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36.xml"/><Relationship Id="rId4" Type="http://schemas.openxmlformats.org/officeDocument/2006/relationships/image" Target="../media/image133.jpeg"/></Relationships>
</file>

<file path=ppt/slides/_rels/slide8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39.xml"/><Relationship Id="rId4" Type="http://schemas.openxmlformats.org/officeDocument/2006/relationships/image" Target="../media/image136.jpeg"/></Relationships>
</file>

<file path=ppt/slides/_rels/slide8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37.xml"/><Relationship Id="rId5" Type="http://schemas.openxmlformats.org/officeDocument/2006/relationships/image" Target="../media/image140.jpeg"/><Relationship Id="rId4" Type="http://schemas.openxmlformats.org/officeDocument/2006/relationships/image" Target="../media/image139.jpeg"/></Relationships>
</file>

<file path=ppt/slides/_rels/slide8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40.xml"/><Relationship Id="rId5" Type="http://schemas.openxmlformats.org/officeDocument/2006/relationships/image" Target="../media/image144.jpeg"/><Relationship Id="rId4" Type="http://schemas.openxmlformats.org/officeDocument/2006/relationships/image" Target="../media/image143.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63.xml"/><Relationship Id="rId1" Type="http://schemas.openxmlformats.org/officeDocument/2006/relationships/slideLayout" Target="../slideLayouts/slideLayout27.xml"/><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64.xml"/><Relationship Id="rId1" Type="http://schemas.openxmlformats.org/officeDocument/2006/relationships/slideLayout" Target="../slideLayouts/slideLayout27.xml"/><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65.xml"/><Relationship Id="rId1" Type="http://schemas.openxmlformats.org/officeDocument/2006/relationships/slideLayout" Target="../slideLayouts/slideLayout27.xml"/><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66.xml"/><Relationship Id="rId1" Type="http://schemas.openxmlformats.org/officeDocument/2006/relationships/slideLayout" Target="../slideLayouts/slideLayout27.xml"/><Relationship Id="rId4" Type="http://schemas.openxmlformats.org/officeDocument/2006/relationships/image" Target="../media/image2.png"/></Relationships>
</file>

<file path=ppt/slides/_rels/slide9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67.xml"/><Relationship Id="rId1" Type="http://schemas.openxmlformats.org/officeDocument/2006/relationships/slideLayout" Target="../slideLayouts/slideLayout27.xml"/><Relationship Id="rId4" Type="http://schemas.openxmlformats.org/officeDocument/2006/relationships/image" Target="../media/image2.png"/></Relationships>
</file>

<file path=ppt/slides/_rels/slide9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68.xml"/><Relationship Id="rId1" Type="http://schemas.openxmlformats.org/officeDocument/2006/relationships/slideLayout" Target="../slideLayouts/slideLayout2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7" name="Google Shape;107;p1"/>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3175" y="495300"/>
            <a:ext cx="11699875" cy="6362700"/>
          </a:xfrm>
          <a:noFill/>
          <a:ln>
            <a:noFill/>
          </a:ln>
        </p:spPr>
      </p:pic>
      <p:sp>
        <p:nvSpPr>
          <p:cNvPr id="106" name="Google Shape;106;p1"/>
          <p:cNvSpPr/>
          <p:nvPr/>
        </p:nvSpPr>
        <p:spPr>
          <a:xfrm>
            <a:off x="0" y="495300"/>
            <a:ext cx="11699875" cy="6362700"/>
          </a:xfrm>
          <a:prstGeom prst="rect">
            <a:avLst/>
          </a:prstGeom>
          <a:gradFill>
            <a:gsLst>
              <a:gs pos="0">
                <a:srgbClr val="000000">
                  <a:alpha val="49803"/>
                </a:srgbClr>
              </a:gs>
              <a:gs pos="32000">
                <a:srgbClr val="000000">
                  <a:alpha val="49803"/>
                </a:srgbClr>
              </a:gs>
              <a:gs pos="100000">
                <a:srgbClr val="000000">
                  <a:alpha val="0"/>
                </a:srgbClr>
              </a:gs>
            </a:gsLst>
            <a:lin ang="0" scaled="0"/>
          </a:gradFill>
          <a:ln>
            <a:noFill/>
          </a:ln>
        </p:spPr>
        <p:txBody>
          <a:bodyPr spcFirstLastPara="1" wrap="square" lIns="91425" tIns="45700" rIns="91425" bIns="45700" anchor="ctr" anchorCtr="0">
            <a:noAutofit/>
          </a:bodyPr>
          <a:lstStyle/>
          <a:p>
            <a:pPr algn="ctr"/>
            <a:endParaRPr sz="1800">
              <a:solidFill>
                <a:schemeClr val="lt1"/>
              </a:solidFill>
              <a:latin typeface="Verdana"/>
              <a:ea typeface="Verdana"/>
              <a:sym typeface="Verdana"/>
            </a:endParaRPr>
          </a:p>
        </p:txBody>
      </p:sp>
      <p:sp>
        <p:nvSpPr>
          <p:cNvPr id="108" name="Google Shape;108;p1"/>
          <p:cNvSpPr txBox="1">
            <a:spLocks noGrp="1"/>
          </p:cNvSpPr>
          <p:nvPr>
            <p:ph type="title"/>
          </p:nvPr>
        </p:nvSpPr>
        <p:spPr>
          <a:xfrm>
            <a:off x="709612" y="840658"/>
            <a:ext cx="8093194" cy="2032746"/>
          </a:xfrm>
          <a:noFill/>
          <a:ln>
            <a:noFill/>
          </a:ln>
        </p:spPr>
        <p:txBody>
          <a:bodyPr spcFirstLastPara="1" wrap="square" lIns="0" tIns="45700" rIns="0" bIns="45700" anchor="t" anchorCtr="0">
            <a:noAutofit/>
          </a:bodyPr>
          <a:lstStyle/>
          <a:p>
            <a:pPr lvl="0"/>
            <a:r>
              <a:rPr lang="en-US" dirty="0">
                <a:solidFill>
                  <a:schemeClr val="bg1"/>
                </a:solidFill>
              </a:rPr>
              <a:t>Using FFAR’s PowerPoint Template</a:t>
            </a:r>
          </a:p>
        </p:txBody>
      </p:sp>
      <p:sp>
        <p:nvSpPr>
          <p:cNvPr id="109" name="Google Shape;109;p1"/>
          <p:cNvSpPr txBox="1">
            <a:spLocks noGrp="1"/>
          </p:cNvSpPr>
          <p:nvPr>
            <p:ph type="subTitle" idx="1"/>
          </p:nvPr>
        </p:nvSpPr>
        <p:spPr>
          <a:xfrm>
            <a:off x="709612" y="3429000"/>
            <a:ext cx="4842776" cy="1283201"/>
          </a:xfrm>
          <a:noFill/>
          <a:ln>
            <a:noFill/>
          </a:ln>
        </p:spPr>
        <p:txBody>
          <a:bodyPr spcFirstLastPara="1" wrap="square" lIns="0" tIns="45700" rIns="0" bIns="45700" anchor="t" anchorCtr="0">
            <a:noAutofit/>
          </a:bodyPr>
          <a:lstStyle/>
          <a:p>
            <a:r>
              <a:rPr lang="en-US" dirty="0">
                <a:solidFill>
                  <a:schemeClr val="bg1"/>
                </a:solidFill>
              </a:rPr>
              <a:t>UPDATED: February 25, 2025</a:t>
            </a:r>
          </a:p>
          <a:p>
            <a:endParaRPr lang="en-US" dirty="0">
              <a:solidFill>
                <a:schemeClr val="bg1"/>
              </a:solidFill>
            </a:endParaRPr>
          </a:p>
        </p:txBody>
      </p:sp>
      <p:pic>
        <p:nvPicPr>
          <p:cNvPr id="110" name="Google Shape;110;p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1" y="5353680"/>
            <a:ext cx="2157103" cy="86284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5367C7-00A2-5DB8-BEBB-FB90C8DE290D}"/>
              </a:ext>
            </a:extLst>
          </p:cNvPr>
          <p:cNvSpPr>
            <a:spLocks noGrp="1"/>
          </p:cNvSpPr>
          <p:nvPr>
            <p:ph type="body" idx="2"/>
          </p:nvPr>
        </p:nvSpPr>
        <p:spPr/>
        <p:txBody>
          <a:bodyPr/>
          <a:lstStyle/>
          <a:p>
            <a:r>
              <a:rPr lang="en-US" dirty="0"/>
              <a:t>Bullets should be branded as follows, not gray</a:t>
            </a:r>
          </a:p>
        </p:txBody>
      </p:sp>
      <p:sp>
        <p:nvSpPr>
          <p:cNvPr id="3" name="Title 2">
            <a:extLst>
              <a:ext uri="{FF2B5EF4-FFF2-40B4-BE49-F238E27FC236}">
                <a16:creationId xmlns:a16="http://schemas.microsoft.com/office/drawing/2014/main" id="{408C3599-5B5F-D7B1-D3C6-8CA007EAF4DA}"/>
              </a:ext>
            </a:extLst>
          </p:cNvPr>
          <p:cNvSpPr>
            <a:spLocks noGrp="1"/>
          </p:cNvSpPr>
          <p:nvPr>
            <p:ph type="title"/>
          </p:nvPr>
        </p:nvSpPr>
        <p:spPr/>
        <p:txBody>
          <a:bodyPr/>
          <a:lstStyle/>
          <a:p>
            <a:r>
              <a:rPr lang="en-US" dirty="0"/>
              <a:t>Adding Branded Bullets</a:t>
            </a:r>
          </a:p>
        </p:txBody>
      </p:sp>
      <p:sp>
        <p:nvSpPr>
          <p:cNvPr id="4" name="Text Placeholder 3">
            <a:extLst>
              <a:ext uri="{FF2B5EF4-FFF2-40B4-BE49-F238E27FC236}">
                <a16:creationId xmlns:a16="http://schemas.microsoft.com/office/drawing/2014/main" id="{D1A09D1F-9284-0B99-2020-2613ECB21438}"/>
              </a:ext>
            </a:extLst>
          </p:cNvPr>
          <p:cNvSpPr>
            <a:spLocks noGrp="1"/>
          </p:cNvSpPr>
          <p:nvPr>
            <p:ph type="body" sz="quarter" idx="11"/>
          </p:nvPr>
        </p:nvSpPr>
        <p:spPr>
          <a:xfrm>
            <a:off x="709612" y="1775460"/>
            <a:ext cx="7361491" cy="3698240"/>
          </a:xfrm>
        </p:spPr>
        <p:txBody>
          <a:bodyPr vert="horz" lIns="0" tIns="45720" rIns="0" bIns="45720" rtlCol="0" anchor="t">
            <a:noAutofit/>
          </a:bodyPr>
          <a:lstStyle/>
          <a:p>
            <a:r>
              <a:rPr lang="en-US" dirty="0"/>
              <a:t>To add branded bullets:</a:t>
            </a:r>
          </a:p>
          <a:p>
            <a:pPr lvl="1"/>
            <a:r>
              <a:rPr lang="en-US" dirty="0"/>
              <a:t>On a blank line, click the </a:t>
            </a:r>
            <a:r>
              <a:rPr lang="en-US" b="1" dirty="0"/>
              <a:t>Increase List Level</a:t>
            </a:r>
            <a:r>
              <a:rPr lang="en-US" dirty="0"/>
              <a:t> button (   ) in the ribbon above.</a:t>
            </a:r>
          </a:p>
          <a:p>
            <a:pPr lvl="2"/>
            <a:r>
              <a:rPr lang="en-US" dirty="0"/>
              <a:t>DO NOT click the </a:t>
            </a:r>
            <a:r>
              <a:rPr lang="en-US" b="1" dirty="0"/>
              <a:t>Bullets</a:t>
            </a:r>
            <a:r>
              <a:rPr lang="en-US" dirty="0"/>
              <a:t> button (      ). This will lose the branded bullet formatting.</a:t>
            </a:r>
          </a:p>
          <a:p>
            <a:pPr lvl="1"/>
            <a:r>
              <a:rPr lang="en-US" dirty="0"/>
              <a:t>Your bullet should then appear with the FFAR green color.</a:t>
            </a:r>
          </a:p>
          <a:p>
            <a:pPr lvl="2"/>
            <a:r>
              <a:rPr lang="en-US" dirty="0"/>
              <a:t>Then hit the Tab key on your keyboard or click the </a:t>
            </a:r>
            <a:r>
              <a:rPr lang="en-US" b="1" dirty="0"/>
              <a:t>Increase List Level</a:t>
            </a:r>
            <a:r>
              <a:rPr lang="en-US" dirty="0"/>
              <a:t> button from the ribbon above to increase to level 2.</a:t>
            </a:r>
          </a:p>
          <a:p>
            <a:pPr lvl="3"/>
            <a:r>
              <a:rPr lang="en-US" dirty="0"/>
              <a:t>Hit Tab or click </a:t>
            </a:r>
            <a:r>
              <a:rPr lang="en-US" b="1" dirty="0"/>
              <a:t>Increase List Level</a:t>
            </a:r>
            <a:r>
              <a:rPr lang="en-US" dirty="0"/>
              <a:t> once more to indent to increase level 3.</a:t>
            </a:r>
          </a:p>
          <a:p>
            <a:pPr lvl="2"/>
            <a:r>
              <a:rPr lang="en-US" dirty="0"/>
              <a:t>Hit the Shift and Tab keys (PC only) on your keyboard at the same time or click the </a:t>
            </a:r>
            <a:r>
              <a:rPr lang="en-US" b="1" dirty="0"/>
              <a:t>Decrease List Level</a:t>
            </a:r>
            <a:r>
              <a:rPr lang="en-US" dirty="0"/>
              <a:t> (   ) to decrease the list level.</a:t>
            </a:r>
          </a:p>
        </p:txBody>
      </p:sp>
      <p:pic>
        <p:nvPicPr>
          <p:cNvPr id="12" name="Picture 11">
            <a:extLst>
              <a:ext uri="{FF2B5EF4-FFF2-40B4-BE49-F238E27FC236}">
                <a16:creationId xmlns:a16="http://schemas.microsoft.com/office/drawing/2014/main" id="{920EF627-4850-95C3-8382-3F006E3CD337}"/>
              </a:ext>
            </a:extLst>
          </p:cNvPr>
          <p:cNvPicPr>
            <a:picLocks noChangeAspect="1"/>
          </p:cNvPicPr>
          <p:nvPr/>
        </p:nvPicPr>
        <p:blipFill>
          <a:blip r:embed="rId2"/>
          <a:stretch>
            <a:fillRect/>
          </a:stretch>
        </p:blipFill>
        <p:spPr>
          <a:xfrm>
            <a:off x="7475997" y="2364477"/>
            <a:ext cx="205758" cy="236240"/>
          </a:xfrm>
          <a:prstGeom prst="rect">
            <a:avLst/>
          </a:prstGeom>
        </p:spPr>
      </p:pic>
      <p:pic>
        <p:nvPicPr>
          <p:cNvPr id="14" name="Picture 13">
            <a:extLst>
              <a:ext uri="{FF2B5EF4-FFF2-40B4-BE49-F238E27FC236}">
                <a16:creationId xmlns:a16="http://schemas.microsoft.com/office/drawing/2014/main" id="{0F07179D-DBA8-6F59-85FD-6BFD99F70738}"/>
              </a:ext>
            </a:extLst>
          </p:cNvPr>
          <p:cNvPicPr>
            <a:picLocks noChangeAspect="1"/>
          </p:cNvPicPr>
          <p:nvPr/>
        </p:nvPicPr>
        <p:blipFill>
          <a:blip r:embed="rId3"/>
          <a:stretch>
            <a:fillRect/>
          </a:stretch>
        </p:blipFill>
        <p:spPr>
          <a:xfrm>
            <a:off x="6250992" y="5476884"/>
            <a:ext cx="202387" cy="259308"/>
          </a:xfrm>
          <a:prstGeom prst="rect">
            <a:avLst/>
          </a:prstGeom>
        </p:spPr>
      </p:pic>
      <p:grpSp>
        <p:nvGrpSpPr>
          <p:cNvPr id="5" name="Group 4">
            <a:extLst>
              <a:ext uri="{FF2B5EF4-FFF2-40B4-BE49-F238E27FC236}">
                <a16:creationId xmlns:a16="http://schemas.microsoft.com/office/drawing/2014/main" id="{CB89D321-C333-1910-958B-EB98A3A52116}"/>
              </a:ext>
            </a:extLst>
          </p:cNvPr>
          <p:cNvGrpSpPr/>
          <p:nvPr/>
        </p:nvGrpSpPr>
        <p:grpSpPr>
          <a:xfrm>
            <a:off x="7681755" y="2129617"/>
            <a:ext cx="4071964" cy="1066892"/>
            <a:chOff x="7408836" y="2148341"/>
            <a:chExt cx="4071964" cy="1066892"/>
          </a:xfrm>
        </p:grpSpPr>
        <p:pic>
          <p:nvPicPr>
            <p:cNvPr id="6" name="Picture 5">
              <a:extLst>
                <a:ext uri="{FF2B5EF4-FFF2-40B4-BE49-F238E27FC236}">
                  <a16:creationId xmlns:a16="http://schemas.microsoft.com/office/drawing/2014/main" id="{D15933F2-ADA1-72EA-0DDF-E3A1DD30BEFD}"/>
                </a:ext>
              </a:extLst>
            </p:cNvPr>
            <p:cNvPicPr>
              <a:picLocks noChangeAspect="1"/>
            </p:cNvPicPr>
            <p:nvPr/>
          </p:nvPicPr>
          <p:blipFill>
            <a:blip r:embed="rId4"/>
            <a:stretch>
              <a:fillRect/>
            </a:stretch>
          </p:blipFill>
          <p:spPr>
            <a:xfrm>
              <a:off x="8112468" y="2148341"/>
              <a:ext cx="3368332" cy="1066892"/>
            </a:xfrm>
            <a:prstGeom prst="rect">
              <a:avLst/>
            </a:prstGeom>
          </p:spPr>
        </p:pic>
        <p:pic>
          <p:nvPicPr>
            <p:cNvPr id="8" name="Graphic 7" descr="Cursor with solid fill">
              <a:extLst>
                <a:ext uri="{FF2B5EF4-FFF2-40B4-BE49-F238E27FC236}">
                  <a16:creationId xmlns:a16="http://schemas.microsoft.com/office/drawing/2014/main" id="{41E6A726-9EED-6AA1-14D1-7BF61E00CA1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393639" y="2390066"/>
              <a:ext cx="276367" cy="276367"/>
            </a:xfrm>
            <a:prstGeom prst="rect">
              <a:avLst/>
            </a:prstGeom>
          </p:spPr>
        </p:pic>
        <p:sp>
          <p:nvSpPr>
            <p:cNvPr id="10" name="Flowchart: Connector 9">
              <a:extLst>
                <a:ext uri="{FF2B5EF4-FFF2-40B4-BE49-F238E27FC236}">
                  <a16:creationId xmlns:a16="http://schemas.microsoft.com/office/drawing/2014/main" id="{EA59B584-5A72-40B7-F77E-50C1BA71F211}"/>
                </a:ext>
              </a:extLst>
            </p:cNvPr>
            <p:cNvSpPr/>
            <p:nvPr/>
          </p:nvSpPr>
          <p:spPr>
            <a:xfrm>
              <a:off x="9219630" y="2256999"/>
              <a:ext cx="450376" cy="409434"/>
            </a:xfrm>
            <a:prstGeom prst="flowChartConnector">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B83CD1CD-01B4-F87B-6C43-2F2C50AD6986}"/>
                </a:ext>
              </a:extLst>
            </p:cNvPr>
            <p:cNvCxnSpPr>
              <a:cxnSpLocks/>
            </p:cNvCxnSpPr>
            <p:nvPr/>
          </p:nvCxnSpPr>
          <p:spPr>
            <a:xfrm flipV="1">
              <a:off x="7408836" y="2482597"/>
              <a:ext cx="1764129" cy="18383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pic>
        <p:nvPicPr>
          <p:cNvPr id="9" name="Picture 8">
            <a:extLst>
              <a:ext uri="{FF2B5EF4-FFF2-40B4-BE49-F238E27FC236}">
                <a16:creationId xmlns:a16="http://schemas.microsoft.com/office/drawing/2014/main" id="{ED245632-15C8-8E9C-BE3D-307B9912BFFE}"/>
              </a:ext>
            </a:extLst>
          </p:cNvPr>
          <p:cNvPicPr>
            <a:picLocks noChangeAspect="1"/>
          </p:cNvPicPr>
          <p:nvPr/>
        </p:nvPicPr>
        <p:blipFill>
          <a:blip r:embed="rId7"/>
          <a:stretch>
            <a:fillRect/>
          </a:stretch>
        </p:blipFill>
        <p:spPr>
          <a:xfrm>
            <a:off x="5042614" y="2982375"/>
            <a:ext cx="396274" cy="281964"/>
          </a:xfrm>
          <a:prstGeom prst="rect">
            <a:avLst/>
          </a:prstGeom>
        </p:spPr>
      </p:pic>
    </p:spTree>
    <p:extLst>
      <p:ext uri="{BB962C8B-B14F-4D97-AF65-F5344CB8AC3E}">
        <p14:creationId xmlns:p14="http://schemas.microsoft.com/office/powerpoint/2010/main" val="1419344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17"/>
          <p:cNvPicPr preferRelativeResize="0"/>
          <p:nvPr/>
        </p:nvPicPr>
        <p:blipFill rotWithShape="1">
          <a:blip r:embed="rId3">
            <a:alphaModFix/>
          </a:blip>
          <a:srcRect/>
          <a:stretch/>
        </p:blipFill>
        <p:spPr>
          <a:xfrm>
            <a:off x="709613" y="3014084"/>
            <a:ext cx="10771187" cy="2981195"/>
          </a:xfrm>
          <a:prstGeom prst="rect">
            <a:avLst/>
          </a:prstGeom>
          <a:noFill/>
          <a:ln>
            <a:noFill/>
          </a:ln>
        </p:spPr>
      </p:pic>
      <p:sp>
        <p:nvSpPr>
          <p:cNvPr id="4" name="Text Placeholder 3">
            <a:extLst>
              <a:ext uri="{FF2B5EF4-FFF2-40B4-BE49-F238E27FC236}">
                <a16:creationId xmlns:a16="http://schemas.microsoft.com/office/drawing/2014/main" id="{A24EC510-2678-95FF-7579-2CC89ACF3F1F}"/>
              </a:ext>
            </a:extLst>
          </p:cNvPr>
          <p:cNvSpPr>
            <a:spLocks noGrp="1"/>
          </p:cNvSpPr>
          <p:nvPr>
            <p:ph type="body" idx="2"/>
          </p:nvPr>
        </p:nvSpPr>
        <p:spPr>
          <a:xfrm>
            <a:off x="709613" y="1320279"/>
            <a:ext cx="10771187" cy="331649"/>
          </a:xfrm>
        </p:spPr>
        <p:txBody>
          <a:bodyPr vert="horz" lIns="0" tIns="45720" rIns="91440" bIns="45720" rtlCol="0" anchor="t">
            <a:normAutofit fontScale="92500" lnSpcReduction="20000"/>
          </a:bodyPr>
          <a:lstStyle/>
          <a:p>
            <a:pPr lvl="0"/>
            <a:r>
              <a:rPr lang="en-US" dirty="0"/>
              <a:t>All slides must include the FFAR Logo.</a:t>
            </a:r>
          </a:p>
          <a:p>
            <a:pPr marL="0" lvl="1" indent="0">
              <a:spcAft>
                <a:spcPts val="600"/>
              </a:spcAft>
              <a:buNone/>
            </a:pPr>
            <a:endParaRPr lang="en-US" dirty="0"/>
          </a:p>
        </p:txBody>
      </p:sp>
      <p:sp>
        <p:nvSpPr>
          <p:cNvPr id="3" name="Title 2">
            <a:extLst>
              <a:ext uri="{FF2B5EF4-FFF2-40B4-BE49-F238E27FC236}">
                <a16:creationId xmlns:a16="http://schemas.microsoft.com/office/drawing/2014/main" id="{C56B0114-2C73-67D7-95FA-341765DBEBA3}"/>
              </a:ext>
            </a:extLst>
          </p:cNvPr>
          <p:cNvSpPr>
            <a:spLocks noGrp="1"/>
          </p:cNvSpPr>
          <p:nvPr>
            <p:ph type="title"/>
          </p:nvPr>
        </p:nvSpPr>
        <p:spPr/>
        <p:txBody>
          <a:bodyPr/>
          <a:lstStyle/>
          <a:p>
            <a:r>
              <a:rPr lang="en-US"/>
              <a:t>Logo Usage</a:t>
            </a:r>
            <a:endParaRPr lang="en-US" dirty="0"/>
          </a:p>
        </p:txBody>
      </p:sp>
      <p:sp>
        <p:nvSpPr>
          <p:cNvPr id="5" name="Text Placeholder 4">
            <a:extLst>
              <a:ext uri="{FF2B5EF4-FFF2-40B4-BE49-F238E27FC236}">
                <a16:creationId xmlns:a16="http://schemas.microsoft.com/office/drawing/2014/main" id="{006179E1-560D-C84B-3E87-502B890AF701}"/>
              </a:ext>
            </a:extLst>
          </p:cNvPr>
          <p:cNvSpPr>
            <a:spLocks noGrp="1"/>
          </p:cNvSpPr>
          <p:nvPr>
            <p:ph type="body" sz="quarter" idx="11"/>
          </p:nvPr>
        </p:nvSpPr>
        <p:spPr>
          <a:xfrm>
            <a:off x="708819" y="1835624"/>
            <a:ext cx="10771981" cy="995036"/>
          </a:xfrm>
        </p:spPr>
        <p:txBody>
          <a:bodyPr vert="horz" lIns="0" tIns="45720" rIns="0" bIns="45720" rtlCol="0" anchor="t">
            <a:noAutofit/>
          </a:bodyPr>
          <a:lstStyle/>
          <a:p>
            <a:r>
              <a:rPr lang="en-US" dirty="0"/>
              <a:t>When using the FFAR logo in PowerPoint, only use the “FFAR + Icon logo” option. This logo is the circle and the acronym FFAR, and is available on the </a:t>
            </a:r>
            <a:r>
              <a:rPr lang="en-US" dirty="0">
                <a:solidFill>
                  <a:schemeClr val="accent3"/>
                </a:solidFill>
                <a:hlinkClick r:id="rId4">
                  <a:extLst>
                    <a:ext uri="{A12FA001-AC4F-418D-AE19-62706E023703}">
                      <ahyp:hlinkClr xmlns:ahyp="http://schemas.microsoft.com/office/drawing/2018/hyperlinkcolor" val="tx"/>
                    </a:ext>
                  </a:extLst>
                </a:hlinkClick>
              </a:rPr>
              <a:t>branding page</a:t>
            </a:r>
            <a:r>
              <a:rPr lang="en-US" dirty="0"/>
              <a:t>. The FFAR logo is already included on all slides in this template.</a:t>
            </a:r>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38A5B4-A1EE-7224-2AFA-CD93DD9F348A}"/>
              </a:ext>
            </a:extLst>
          </p:cNvPr>
          <p:cNvSpPr>
            <a:spLocks noGrp="1"/>
          </p:cNvSpPr>
          <p:nvPr>
            <p:ph type="body" idx="2"/>
          </p:nvPr>
        </p:nvSpPr>
        <p:spPr>
          <a:xfrm>
            <a:off x="710406" y="1228067"/>
            <a:ext cx="10771187" cy="392463"/>
          </a:xfrm>
        </p:spPr>
        <p:txBody>
          <a:bodyPr/>
          <a:lstStyle/>
          <a:p>
            <a:r>
              <a:rPr lang="en-US" dirty="0">
                <a:sym typeface="Verdana"/>
              </a:rPr>
              <a:t>Use high-quality images to tell your story</a:t>
            </a:r>
            <a:endParaRPr lang="en-US" dirty="0"/>
          </a:p>
        </p:txBody>
      </p:sp>
      <p:sp>
        <p:nvSpPr>
          <p:cNvPr id="3" name="Title 2">
            <a:extLst>
              <a:ext uri="{FF2B5EF4-FFF2-40B4-BE49-F238E27FC236}">
                <a16:creationId xmlns:a16="http://schemas.microsoft.com/office/drawing/2014/main" id="{89BF7755-0AC5-22B4-A88B-6882A4279060}"/>
              </a:ext>
            </a:extLst>
          </p:cNvPr>
          <p:cNvSpPr>
            <a:spLocks noGrp="1"/>
          </p:cNvSpPr>
          <p:nvPr>
            <p:ph type="title"/>
          </p:nvPr>
        </p:nvSpPr>
        <p:spPr/>
        <p:txBody>
          <a:bodyPr/>
          <a:lstStyle/>
          <a:p>
            <a:r>
              <a:rPr lang="en-US" dirty="0"/>
              <a:t>Photos &amp; Images</a:t>
            </a:r>
          </a:p>
        </p:txBody>
      </p:sp>
      <p:sp>
        <p:nvSpPr>
          <p:cNvPr id="4" name="Text Placeholder 3">
            <a:extLst>
              <a:ext uri="{FF2B5EF4-FFF2-40B4-BE49-F238E27FC236}">
                <a16:creationId xmlns:a16="http://schemas.microsoft.com/office/drawing/2014/main" id="{F81ADBC5-D088-DB3A-3359-BF32776012CA}"/>
              </a:ext>
            </a:extLst>
          </p:cNvPr>
          <p:cNvSpPr>
            <a:spLocks noGrp="1"/>
          </p:cNvSpPr>
          <p:nvPr>
            <p:ph type="body" sz="quarter" idx="11"/>
          </p:nvPr>
        </p:nvSpPr>
        <p:spPr>
          <a:xfrm>
            <a:off x="709613" y="1714004"/>
            <a:ext cx="10765178" cy="4521472"/>
          </a:xfrm>
        </p:spPr>
        <p:txBody>
          <a:bodyPr vert="horz" lIns="0" tIns="45720" rIns="0" bIns="45720" rtlCol="0" anchor="t">
            <a:noAutofit/>
          </a:bodyPr>
          <a:lstStyle/>
          <a:p>
            <a:r>
              <a:rPr lang="en-US" dirty="0">
                <a:sym typeface="Verdana"/>
              </a:rPr>
              <a:t>A picture is more engaging than text. </a:t>
            </a:r>
          </a:p>
          <a:p>
            <a:pPr lvl="1"/>
            <a:r>
              <a:rPr lang="en-US" dirty="0">
                <a:sym typeface="Verdana"/>
              </a:rPr>
              <a:t>Use high-quality, royalty-free and license-free images. </a:t>
            </a:r>
          </a:p>
          <a:p>
            <a:pPr lvl="2"/>
            <a:r>
              <a:rPr lang="en-US" dirty="0">
                <a:sym typeface="Verdana"/>
              </a:rPr>
              <a:t>Image theft, using an image without express permission, is illegal and violates copyright laws.</a:t>
            </a:r>
            <a:endParaRPr lang="en-US" dirty="0"/>
          </a:p>
          <a:p>
            <a:pPr lvl="1"/>
            <a:r>
              <a:rPr lang="en-US" dirty="0">
                <a:sym typeface="Verdana"/>
              </a:rPr>
              <a:t>Your </a:t>
            </a:r>
            <a:r>
              <a:rPr lang="en-US" dirty="0" err="1">
                <a:sym typeface="Verdana"/>
              </a:rPr>
              <a:t>CommsLeg</a:t>
            </a:r>
            <a:r>
              <a:rPr lang="en-US" dirty="0">
                <a:sym typeface="Verdana"/>
              </a:rPr>
              <a:t> POC can provide appropriate images.</a:t>
            </a:r>
            <a:endParaRPr lang="en-US" dirty="0"/>
          </a:p>
          <a:p>
            <a:pPr lvl="2"/>
            <a:r>
              <a:rPr lang="en-US" dirty="0">
                <a:sym typeface="Verdana"/>
              </a:rPr>
              <a:t>The </a:t>
            </a:r>
            <a:r>
              <a:rPr lang="en-US" dirty="0" err="1">
                <a:sym typeface="Verdana"/>
              </a:rPr>
              <a:t>CommsLeg</a:t>
            </a:r>
            <a:r>
              <a:rPr lang="en-US" dirty="0">
                <a:sym typeface="Verdana"/>
              </a:rPr>
              <a:t> Team stores all approved legal imagery in </a:t>
            </a:r>
            <a:r>
              <a:rPr lang="en-US" dirty="0">
                <a:sym typeface="Verdana"/>
                <a:hlinkClick r:id="rId2"/>
              </a:rPr>
              <a:t>Box</a:t>
            </a:r>
            <a:r>
              <a:rPr lang="en-US" dirty="0">
                <a:sym typeface="Verdana"/>
              </a:rPr>
              <a:t>.</a:t>
            </a:r>
          </a:p>
          <a:p>
            <a:pPr lvl="1"/>
            <a:r>
              <a:rPr lang="en-US" sz="1800" dirty="0">
                <a:sym typeface="Verdana"/>
              </a:rPr>
              <a:t>Reference the </a:t>
            </a:r>
            <a:r>
              <a:rPr lang="en-US" sz="1800" dirty="0">
                <a:sym typeface="Verdana"/>
                <a:hlinkClick r:id="rId3"/>
              </a:rPr>
              <a:t>FFAR branding page </a:t>
            </a:r>
            <a:r>
              <a:rPr lang="en-US" sz="1800" dirty="0">
                <a:sym typeface="Verdana"/>
              </a:rPr>
              <a:t>for photography use and guidelines.</a:t>
            </a:r>
            <a:endParaRPr lang="en-US" dirty="0">
              <a:sym typeface="Verdana"/>
            </a:endParaRPr>
          </a:p>
          <a:p>
            <a:r>
              <a:rPr lang="en-US" dirty="0">
                <a:sym typeface="Verdana"/>
              </a:rPr>
              <a:t>To improve accessibility, DO NOT place text over images when creating new slides. </a:t>
            </a:r>
          </a:p>
          <a:p>
            <a:pPr lvl="1"/>
            <a:r>
              <a:rPr lang="en-US" dirty="0">
                <a:sym typeface="Verdana"/>
              </a:rPr>
              <a:t>The Standard FFAR Slides have text over images and were designed specifically to be accessible. Staff should not edit these slides. </a:t>
            </a:r>
          </a:p>
          <a:p>
            <a:pPr lvl="1"/>
            <a:r>
              <a:rPr lang="en-US" dirty="0">
                <a:sym typeface="Verdana"/>
              </a:rPr>
              <a:t>Staff are welcome to change the images on the Opening and Closing slides.</a:t>
            </a:r>
          </a:p>
          <a:p>
            <a:pPr lvl="2"/>
            <a:r>
              <a:rPr lang="en-US" dirty="0">
                <a:sym typeface="Verdana"/>
              </a:rPr>
              <a:t>Reach out to your CommsLeg Team if you need assistance changing images.</a:t>
            </a:r>
            <a:endParaRPr lang="en-US" dirty="0"/>
          </a:p>
          <a:p>
            <a:endParaRPr lang="en-US" dirty="0"/>
          </a:p>
        </p:txBody>
      </p:sp>
    </p:spTree>
    <p:extLst>
      <p:ext uri="{BB962C8B-B14F-4D97-AF65-F5344CB8AC3E}">
        <p14:creationId xmlns:p14="http://schemas.microsoft.com/office/powerpoint/2010/main" val="2576800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F7A7C7-B79A-7A31-B7ED-C5C7C7F5C548}"/>
              </a:ext>
            </a:extLst>
          </p:cNvPr>
          <p:cNvSpPr>
            <a:spLocks noGrp="1"/>
          </p:cNvSpPr>
          <p:nvPr>
            <p:ph type="body" idx="2"/>
          </p:nvPr>
        </p:nvSpPr>
        <p:spPr>
          <a:xfrm>
            <a:off x="709612" y="1256203"/>
            <a:ext cx="10771187" cy="392463"/>
          </a:xfrm>
        </p:spPr>
        <p:txBody>
          <a:bodyPr/>
          <a:lstStyle/>
          <a:p>
            <a:r>
              <a:rPr lang="en-GB" dirty="0"/>
              <a:t>how to use &amp; adjust image placeholders</a:t>
            </a:r>
            <a:endParaRPr lang="en-US" dirty="0"/>
          </a:p>
        </p:txBody>
      </p:sp>
      <p:sp>
        <p:nvSpPr>
          <p:cNvPr id="3" name="Title 2">
            <a:extLst>
              <a:ext uri="{FF2B5EF4-FFF2-40B4-BE49-F238E27FC236}">
                <a16:creationId xmlns:a16="http://schemas.microsoft.com/office/drawing/2014/main" id="{15BB641D-0CC6-7DA9-EAD8-8613D26D8C2A}"/>
              </a:ext>
            </a:extLst>
          </p:cNvPr>
          <p:cNvSpPr>
            <a:spLocks noGrp="1"/>
          </p:cNvSpPr>
          <p:nvPr>
            <p:ph type="title"/>
          </p:nvPr>
        </p:nvSpPr>
        <p:spPr/>
        <p:txBody>
          <a:bodyPr/>
          <a:lstStyle/>
          <a:p>
            <a:r>
              <a:rPr lang="en-US" dirty="0"/>
              <a:t>Adding Images</a:t>
            </a:r>
          </a:p>
        </p:txBody>
      </p:sp>
      <p:sp>
        <p:nvSpPr>
          <p:cNvPr id="7" name="Text Placeholder 6">
            <a:extLst>
              <a:ext uri="{FF2B5EF4-FFF2-40B4-BE49-F238E27FC236}">
                <a16:creationId xmlns:a16="http://schemas.microsoft.com/office/drawing/2014/main" id="{09EB67F6-A0ED-758F-1CF0-FACAADF68D8D}"/>
              </a:ext>
            </a:extLst>
          </p:cNvPr>
          <p:cNvSpPr>
            <a:spLocks noGrp="1"/>
          </p:cNvSpPr>
          <p:nvPr>
            <p:ph type="body" sz="quarter" idx="11"/>
          </p:nvPr>
        </p:nvSpPr>
        <p:spPr/>
        <p:txBody>
          <a:bodyPr vert="horz" lIns="0" tIns="45720" rIns="0" bIns="45720" rtlCol="0" anchor="t">
            <a:noAutofit/>
          </a:bodyPr>
          <a:lstStyle/>
          <a:p>
            <a:r>
              <a:rPr lang="en-GB" dirty="0"/>
              <a:t>Click the </a:t>
            </a:r>
            <a:r>
              <a:rPr lang="en-GB" b="1" dirty="0"/>
              <a:t>image icon</a:t>
            </a:r>
            <a:r>
              <a:rPr lang="en-GB" dirty="0"/>
              <a:t> to add a picture. Use the </a:t>
            </a:r>
            <a:r>
              <a:rPr lang="en-GB" b="1" dirty="0"/>
              <a:t>Picture Format</a:t>
            </a:r>
            <a:r>
              <a:rPr lang="en-GB" dirty="0"/>
              <a:t> tab to adjust the photo and click the </a:t>
            </a:r>
            <a:r>
              <a:rPr lang="en-GB" b="1" dirty="0"/>
              <a:t>Crop</a:t>
            </a:r>
            <a:r>
              <a:rPr lang="en-GB" dirty="0"/>
              <a:t> icon. Click and drag the picture within the placeholder to reposition the image if necessary.</a:t>
            </a:r>
          </a:p>
        </p:txBody>
      </p:sp>
      <p:pic>
        <p:nvPicPr>
          <p:cNvPr id="9" name="Picture 8">
            <a:extLst>
              <a:ext uri="{FF2B5EF4-FFF2-40B4-BE49-F238E27FC236}">
                <a16:creationId xmlns:a16="http://schemas.microsoft.com/office/drawing/2014/main" id="{A34110B3-A40A-E9EA-36EC-FBADE64742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9612" y="3174180"/>
            <a:ext cx="5071428" cy="2890214"/>
          </a:xfrm>
          <a:prstGeom prst="rect">
            <a:avLst/>
          </a:prstGeom>
        </p:spPr>
      </p:pic>
      <p:pic>
        <p:nvPicPr>
          <p:cNvPr id="13" name="Picture 12">
            <a:extLst>
              <a:ext uri="{FF2B5EF4-FFF2-40B4-BE49-F238E27FC236}">
                <a16:creationId xmlns:a16="http://schemas.microsoft.com/office/drawing/2014/main" id="{E3096657-9670-5A16-B627-9BA5B4472C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09372" y="3174180"/>
            <a:ext cx="5071428" cy="2890214"/>
          </a:xfrm>
          <a:prstGeom prst="rect">
            <a:avLst/>
          </a:prstGeom>
        </p:spPr>
      </p:pic>
      <p:sp>
        <p:nvSpPr>
          <p:cNvPr id="15" name="Rectangle 14">
            <a:extLst>
              <a:ext uri="{FF2B5EF4-FFF2-40B4-BE49-F238E27FC236}">
                <a16:creationId xmlns:a16="http://schemas.microsoft.com/office/drawing/2014/main" id="{45F80E38-3753-F599-88E7-69F93C1ACD89}"/>
              </a:ext>
            </a:extLst>
          </p:cNvPr>
          <p:cNvSpPr/>
          <p:nvPr/>
        </p:nvSpPr>
        <p:spPr>
          <a:xfrm>
            <a:off x="10902950" y="3161480"/>
            <a:ext cx="212725" cy="315145"/>
          </a:xfrm>
          <a:prstGeom prst="rect">
            <a:avLst/>
          </a:prstGeom>
          <a:no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733AB8F-7C33-D74D-6D41-F442FC9A5B88}"/>
              </a:ext>
            </a:extLst>
          </p:cNvPr>
          <p:cNvSpPr/>
          <p:nvPr/>
        </p:nvSpPr>
        <p:spPr>
          <a:xfrm>
            <a:off x="1937982" y="4394579"/>
            <a:ext cx="279779" cy="334370"/>
          </a:xfrm>
          <a:prstGeom prst="ellipse">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85DF902E-0D31-CC05-C224-749B905D7945}"/>
              </a:ext>
            </a:extLst>
          </p:cNvPr>
          <p:cNvSpPr/>
          <p:nvPr/>
        </p:nvSpPr>
        <p:spPr>
          <a:xfrm>
            <a:off x="10902950" y="3161480"/>
            <a:ext cx="212725" cy="315145"/>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24972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09613" y="1346496"/>
            <a:ext cx="7073060" cy="4601867"/>
          </a:xfrm>
          <a:prstGeom prst="rect">
            <a:avLst/>
          </a:prstGeom>
          <a:noFill/>
          <a:ln>
            <a:noFill/>
          </a:ln>
        </p:spPr>
      </p:pic>
      <p:sp>
        <p:nvSpPr>
          <p:cNvPr id="222" name="Google Shape;222;p13"/>
          <p:cNvSpPr txBox="1"/>
          <p:nvPr/>
        </p:nvSpPr>
        <p:spPr>
          <a:xfrm>
            <a:off x="8063832" y="2053441"/>
            <a:ext cx="3416968" cy="3385502"/>
          </a:xfrm>
          <a:prstGeom prst="rect">
            <a:avLst/>
          </a:prstGeom>
          <a:noFill/>
          <a:ln>
            <a:noFill/>
          </a:ln>
        </p:spPr>
        <p:txBody>
          <a:bodyPr spcFirstLastPara="1" wrap="square" lIns="91425" tIns="45700" rIns="91425" bIns="45700" anchor="t" anchorCtr="0">
            <a:spAutoFit/>
          </a:bodyPr>
          <a:lstStyle/>
          <a:p>
            <a:pPr lvl="3"/>
            <a:r>
              <a:rPr lang="en-US" sz="2000" dirty="0">
                <a:solidFill>
                  <a:schemeClr val="dk1"/>
                </a:solidFill>
                <a:latin typeface="Verdana"/>
                <a:ea typeface="Verdana"/>
                <a:cs typeface="Verdana"/>
                <a:sym typeface="Verdana"/>
              </a:rPr>
              <a:t>DO NOT use dark text on a dark background or</a:t>
            </a:r>
            <a:endParaRPr sz="1600" dirty="0"/>
          </a:p>
          <a:p>
            <a:pPr marL="0" marR="0" lvl="0" indent="0" algn="l" rtl="0">
              <a:spcBef>
                <a:spcPts val="0"/>
              </a:spcBef>
              <a:spcAft>
                <a:spcPts val="0"/>
              </a:spcAft>
              <a:buNone/>
            </a:pPr>
            <a:r>
              <a:rPr lang="en-US" sz="2000" dirty="0">
                <a:solidFill>
                  <a:schemeClr val="dk1"/>
                </a:solidFill>
                <a:latin typeface="Verdana"/>
                <a:ea typeface="Verdana"/>
                <a:cs typeface="Verdana"/>
                <a:sym typeface="Verdana"/>
              </a:rPr>
              <a:t>light text on a light background.</a:t>
            </a:r>
            <a:endParaRPr sz="1600" dirty="0"/>
          </a:p>
          <a:p>
            <a:pPr marL="0" marR="0" lvl="0" indent="0" algn="l" rtl="0">
              <a:spcBef>
                <a:spcPts val="0"/>
              </a:spcBef>
              <a:spcAft>
                <a:spcPts val="0"/>
              </a:spcAft>
              <a:buNone/>
            </a:pPr>
            <a:endParaRPr sz="1800" dirty="0">
              <a:solidFill>
                <a:schemeClr val="dk1"/>
              </a:solidFill>
              <a:latin typeface="Verdana"/>
              <a:ea typeface="Verdana"/>
              <a:cs typeface="Verdana"/>
              <a:sym typeface="Verdana"/>
            </a:endParaRPr>
          </a:p>
          <a:p>
            <a:pPr marL="0" marR="0" lvl="0" indent="0" algn="l" rtl="0">
              <a:spcBef>
                <a:spcPts val="0"/>
              </a:spcBef>
              <a:spcAft>
                <a:spcPts val="0"/>
              </a:spcAft>
              <a:buNone/>
            </a:pPr>
            <a:endParaRPr sz="1800" dirty="0">
              <a:solidFill>
                <a:schemeClr val="dk1"/>
              </a:solidFill>
              <a:latin typeface="Verdana"/>
              <a:ea typeface="Verdana"/>
              <a:cs typeface="Verdana"/>
              <a:sym typeface="Verdana"/>
            </a:endParaRPr>
          </a:p>
          <a:p>
            <a:pPr marL="0" marR="0" lvl="0" indent="0" algn="l" rtl="0">
              <a:spcBef>
                <a:spcPts val="0"/>
              </a:spcBef>
              <a:spcAft>
                <a:spcPts val="0"/>
              </a:spcAft>
              <a:buNone/>
            </a:pPr>
            <a:endParaRPr sz="1800" dirty="0">
              <a:solidFill>
                <a:schemeClr val="dk1"/>
              </a:solidFill>
              <a:latin typeface="Verdana"/>
              <a:ea typeface="Verdana"/>
              <a:cs typeface="Verdana"/>
              <a:sym typeface="Verdana"/>
            </a:endParaRPr>
          </a:p>
          <a:p>
            <a:pPr lvl="3"/>
            <a:r>
              <a:rPr lang="en-US" sz="2000" dirty="0">
                <a:solidFill>
                  <a:schemeClr val="dk1"/>
                </a:solidFill>
                <a:latin typeface="Verdana"/>
                <a:ea typeface="Verdana"/>
                <a:cs typeface="Verdana"/>
                <a:sym typeface="Verdana"/>
              </a:rPr>
              <a:t>Instead choose text colors that create contrast against the background.</a:t>
            </a:r>
            <a:endParaRPr sz="2000" dirty="0">
              <a:solidFill>
                <a:schemeClr val="dk1"/>
              </a:solidFill>
              <a:latin typeface="Verdana"/>
              <a:ea typeface="Verdana"/>
              <a:cs typeface="Verdana"/>
              <a:sym typeface="Verdana"/>
            </a:endParaRPr>
          </a:p>
        </p:txBody>
      </p:sp>
      <p:sp>
        <p:nvSpPr>
          <p:cNvPr id="4" name="Title 3">
            <a:extLst>
              <a:ext uri="{FF2B5EF4-FFF2-40B4-BE49-F238E27FC236}">
                <a16:creationId xmlns:a16="http://schemas.microsoft.com/office/drawing/2014/main" id="{EC34EA0D-9CF0-975B-99BC-8A1B1B6EAEBE}"/>
              </a:ext>
            </a:extLst>
          </p:cNvPr>
          <p:cNvSpPr>
            <a:spLocks noGrp="1"/>
          </p:cNvSpPr>
          <p:nvPr>
            <p:ph type="title"/>
          </p:nvPr>
        </p:nvSpPr>
        <p:spPr/>
        <p:txBody>
          <a:bodyPr/>
          <a:lstStyle/>
          <a:p>
            <a:r>
              <a:rPr lang="en-US" dirty="0"/>
              <a:t>Create Color Contrast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3" name="Google Shape;263;p18"/>
          <p:cNvSpPr txBox="1">
            <a:spLocks noGrp="1"/>
          </p:cNvSpPr>
          <p:nvPr>
            <p:ph type="body" idx="2"/>
          </p:nvPr>
        </p:nvSpPr>
        <p:spPr>
          <a:xfrm>
            <a:off x="716417" y="1231933"/>
            <a:ext cx="10771187" cy="392463"/>
          </a:xfrm>
          <a:noFill/>
          <a:ln>
            <a:noFill/>
          </a:ln>
        </p:spPr>
        <p:txBody>
          <a:bodyPr spcFirstLastPara="1" wrap="square" lIns="0" tIns="45700" rIns="0" bIns="45700" anchor="b" anchorCtr="0">
            <a:noAutofit/>
          </a:bodyPr>
          <a:lstStyle/>
          <a:p>
            <a:pPr lvl="0"/>
            <a:r>
              <a:rPr lang="en-US" dirty="0"/>
              <a:t>GUIDE TO USING ICONS</a:t>
            </a:r>
          </a:p>
        </p:txBody>
      </p:sp>
      <p:sp>
        <p:nvSpPr>
          <p:cNvPr id="3" name="Title 2">
            <a:extLst>
              <a:ext uri="{FF2B5EF4-FFF2-40B4-BE49-F238E27FC236}">
                <a16:creationId xmlns:a16="http://schemas.microsoft.com/office/drawing/2014/main" id="{0AF7F3AD-9C6F-BC53-7E79-8851CFAA92DD}"/>
              </a:ext>
            </a:extLst>
          </p:cNvPr>
          <p:cNvSpPr>
            <a:spLocks noGrp="1"/>
          </p:cNvSpPr>
          <p:nvPr>
            <p:ph type="title"/>
          </p:nvPr>
        </p:nvSpPr>
        <p:spPr>
          <a:xfrm>
            <a:off x="709613" y="232663"/>
            <a:ext cx="9437687" cy="896747"/>
          </a:xfrm>
        </p:spPr>
        <p:txBody>
          <a:bodyPr/>
          <a:lstStyle/>
          <a:p>
            <a:r>
              <a:rPr lang="en-US" dirty="0"/>
              <a:t>Use Icons Judiciously</a:t>
            </a:r>
          </a:p>
        </p:txBody>
      </p:sp>
      <p:sp>
        <p:nvSpPr>
          <p:cNvPr id="262" name="Google Shape;262;p18"/>
          <p:cNvSpPr txBox="1">
            <a:spLocks noGrp="1"/>
          </p:cNvSpPr>
          <p:nvPr>
            <p:ph type="body" sz="quarter" idx="11"/>
          </p:nvPr>
        </p:nvSpPr>
        <p:spPr>
          <a:xfrm>
            <a:off x="709613" y="1774825"/>
            <a:ext cx="10772775" cy="4283075"/>
          </a:xfrm>
          <a:noFill/>
          <a:ln>
            <a:noFill/>
          </a:ln>
        </p:spPr>
        <p:txBody>
          <a:bodyPr spcFirstLastPara="1" wrap="square" lIns="0" tIns="45700" rIns="0" bIns="45700" anchor="t" anchorCtr="0">
            <a:normAutofit/>
          </a:bodyPr>
          <a:lstStyle/>
          <a:p>
            <a:pPr lvl="0"/>
            <a:r>
              <a:rPr lang="en-US" dirty="0"/>
              <a:t>Icons can effectively explain concepts visually and engage the viewer. </a:t>
            </a:r>
          </a:p>
          <a:p>
            <a:pPr lvl="1"/>
            <a:r>
              <a:rPr lang="en-US" dirty="0"/>
              <a:t>Download icons for your PowerPoint presentations from </a:t>
            </a:r>
            <a:r>
              <a:rPr lang="en-US" dirty="0">
                <a:hlinkClick r:id="rId3"/>
              </a:rPr>
              <a:t>The Noun Project</a:t>
            </a:r>
            <a:r>
              <a:rPr lang="en-US" dirty="0"/>
              <a:t>. The login information is: </a:t>
            </a:r>
          </a:p>
          <a:p>
            <a:pPr lvl="2"/>
            <a:r>
              <a:rPr lang="en-US" dirty="0"/>
              <a:t>Username: </a:t>
            </a:r>
            <a:r>
              <a:rPr lang="en-US" dirty="0">
                <a:hlinkClick r:id="rId4"/>
              </a:rPr>
              <a:t>communications@foundationfar.org</a:t>
            </a:r>
            <a:endParaRPr lang="en-US" dirty="0"/>
          </a:p>
          <a:p>
            <a:pPr lvl="2"/>
            <a:r>
              <a:rPr lang="en-US" dirty="0"/>
              <a:t>Password: Whitten536A!</a:t>
            </a:r>
          </a:p>
          <a:p>
            <a:pPr lvl="1"/>
            <a:r>
              <a:rPr lang="en-US" dirty="0"/>
              <a:t>All icons must use FFAR branded colors. DO NOT use black. Color codes can be found on the </a:t>
            </a:r>
            <a:r>
              <a:rPr lang="en-US" dirty="0">
                <a:hlinkClick r:id="rId5"/>
              </a:rPr>
              <a:t>branding page</a:t>
            </a:r>
            <a:r>
              <a:rPr lang="en-US" dirty="0"/>
              <a:t> and </a:t>
            </a:r>
            <a:r>
              <a:rPr lang="en-US" dirty="0">
                <a:hlinkClick r:id="rId6" action="ppaction://hlinksldjump"/>
              </a:rPr>
              <a:t>slide 8: FFAR Colors</a:t>
            </a:r>
            <a:r>
              <a:rPr lang="en-US" dirty="0"/>
              <a:t>.</a:t>
            </a:r>
          </a:p>
          <a:p>
            <a:pPr lvl="1"/>
            <a:r>
              <a:rPr lang="en-US" dirty="0"/>
              <a:t>Icons should be in line and all the same size.</a:t>
            </a:r>
          </a:p>
          <a:p>
            <a:r>
              <a:rPr lang="en-GB" dirty="0"/>
              <a:t>DO NOT use the Insert an Icon feature that is directly available in PowerPoint. </a:t>
            </a:r>
          </a:p>
          <a:p>
            <a:pPr lvl="0"/>
            <a:endParaRPr lang="en-US" sz="1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5F9DD6-D3FD-964C-7C2C-041E0B80D777}"/>
              </a:ext>
            </a:extLst>
          </p:cNvPr>
          <p:cNvSpPr>
            <a:spLocks noGrp="1"/>
          </p:cNvSpPr>
          <p:nvPr>
            <p:ph type="body" idx="2"/>
          </p:nvPr>
        </p:nvSpPr>
        <p:spPr>
          <a:xfrm>
            <a:off x="709613" y="1252344"/>
            <a:ext cx="10771187" cy="392463"/>
          </a:xfrm>
        </p:spPr>
        <p:txBody>
          <a:bodyPr/>
          <a:lstStyle/>
          <a:p>
            <a:pPr lvl="0"/>
            <a:r>
              <a:rPr lang="en-US" dirty="0"/>
              <a:t>THIS SLIDE IS FOR YOU </a:t>
            </a:r>
          </a:p>
        </p:txBody>
      </p:sp>
      <p:sp>
        <p:nvSpPr>
          <p:cNvPr id="3" name="Title 2">
            <a:extLst>
              <a:ext uri="{FF2B5EF4-FFF2-40B4-BE49-F238E27FC236}">
                <a16:creationId xmlns:a16="http://schemas.microsoft.com/office/drawing/2014/main" id="{6E408F6D-4F90-E75E-26EB-D2EB7BA3A121}"/>
              </a:ext>
            </a:extLst>
          </p:cNvPr>
          <p:cNvSpPr>
            <a:spLocks noGrp="1"/>
          </p:cNvSpPr>
          <p:nvPr>
            <p:ph type="title"/>
          </p:nvPr>
        </p:nvSpPr>
        <p:spPr>
          <a:xfrm>
            <a:off x="709613" y="232663"/>
            <a:ext cx="9437687" cy="896747"/>
          </a:xfrm>
        </p:spPr>
        <p:txBody>
          <a:bodyPr>
            <a:normAutofit fontScale="90000"/>
          </a:bodyPr>
          <a:lstStyle/>
          <a:p>
            <a:r>
              <a:rPr lang="en-US" dirty="0"/>
              <a:t>If You Must Include Lots of Text</a:t>
            </a:r>
          </a:p>
        </p:txBody>
      </p:sp>
      <p:sp>
        <p:nvSpPr>
          <p:cNvPr id="9" name="Text Placeholder 8">
            <a:extLst>
              <a:ext uri="{FF2B5EF4-FFF2-40B4-BE49-F238E27FC236}">
                <a16:creationId xmlns:a16="http://schemas.microsoft.com/office/drawing/2014/main" id="{AFBE6A11-BB69-CA74-041A-74D248E081EB}"/>
              </a:ext>
            </a:extLst>
          </p:cNvPr>
          <p:cNvSpPr>
            <a:spLocks noGrp="1"/>
          </p:cNvSpPr>
          <p:nvPr>
            <p:ph type="body" sz="quarter" idx="11"/>
          </p:nvPr>
        </p:nvSpPr>
        <p:spPr>
          <a:xfrm>
            <a:off x="709613" y="1774825"/>
            <a:ext cx="10772775" cy="4462202"/>
          </a:xfrm>
        </p:spPr>
        <p:txBody>
          <a:bodyPr vert="horz" lIns="0" tIns="45720" rIns="91440" bIns="45720" rtlCol="0" anchor="t">
            <a:normAutofit/>
          </a:bodyPr>
          <a:lstStyle/>
          <a:p>
            <a:r>
              <a:rPr lang="en-US" dirty="0"/>
              <a:t>The </a:t>
            </a:r>
            <a:r>
              <a:rPr lang="en-US" dirty="0" err="1"/>
              <a:t>CommsLeg</a:t>
            </a:r>
            <a:r>
              <a:rPr lang="en-US" dirty="0"/>
              <a:t> Team strongly encourages you to talk through presentations and use PowerPoints for images, photos and graphs. </a:t>
            </a:r>
          </a:p>
          <a:p>
            <a:pPr lvl="1"/>
            <a:r>
              <a:rPr lang="en-US" dirty="0"/>
              <a:t>Slides should include topline messages, not everything you want to say. Instead use the Notes section below to plan your talking points.</a:t>
            </a:r>
          </a:p>
          <a:p>
            <a:r>
              <a:rPr lang="en-US" dirty="0"/>
              <a:t>Use this slide sparingly in your presentations.</a:t>
            </a:r>
          </a:p>
          <a:p>
            <a:pPr lvl="1"/>
            <a:r>
              <a:rPr lang="en-US" dirty="0"/>
              <a:t>Consider using animations to drop in the bullets as you discuss them. Here’s how:</a:t>
            </a:r>
          </a:p>
          <a:p>
            <a:pPr lvl="2"/>
            <a:r>
              <a:rPr lang="en-US" dirty="0"/>
              <a:t>Click </a:t>
            </a:r>
            <a:r>
              <a:rPr lang="en-US" b="1" dirty="0"/>
              <a:t>Animations</a:t>
            </a:r>
            <a:r>
              <a:rPr lang="en-US" dirty="0"/>
              <a:t> in the top menu bar.</a:t>
            </a:r>
          </a:p>
          <a:p>
            <a:pPr lvl="2"/>
            <a:r>
              <a:rPr lang="en-US" dirty="0"/>
              <a:t>Highlight the text you want to appear on the slide as you speak.</a:t>
            </a:r>
          </a:p>
          <a:p>
            <a:pPr lvl="2"/>
            <a:r>
              <a:rPr lang="en-US" dirty="0"/>
              <a:t>Click </a:t>
            </a:r>
            <a:r>
              <a:rPr lang="en-US" b="1" dirty="0"/>
              <a:t>Appear</a:t>
            </a:r>
            <a:r>
              <a:rPr lang="en-US" dirty="0"/>
              <a:t> from the Animations options.</a:t>
            </a:r>
          </a:p>
          <a:p>
            <a:pPr lvl="2"/>
            <a:r>
              <a:rPr lang="en-US" dirty="0"/>
              <a:t>Reorder your animations by clicking the orange number displayed next to the animated bullet.</a:t>
            </a:r>
          </a:p>
          <a:p>
            <a:pPr lvl="3"/>
            <a:r>
              <a:rPr lang="en-US" dirty="0"/>
              <a:t>Click </a:t>
            </a:r>
            <a:r>
              <a:rPr lang="en-US" b="1" dirty="0"/>
              <a:t>Move Earlier</a:t>
            </a:r>
            <a:r>
              <a:rPr lang="en-US" dirty="0"/>
              <a:t> of </a:t>
            </a:r>
            <a:r>
              <a:rPr lang="en-US" b="1" dirty="0"/>
              <a:t>Move Later</a:t>
            </a:r>
            <a:r>
              <a:rPr lang="en-US" dirty="0"/>
              <a:t> found under </a:t>
            </a:r>
            <a:r>
              <a:rPr lang="en-US" b="1" dirty="0"/>
              <a:t>Reorder Animation</a:t>
            </a:r>
            <a:r>
              <a:rPr lang="en-US" dirty="0"/>
              <a:t> at the top right of the menu bar.</a:t>
            </a:r>
          </a:p>
        </p:txBody>
      </p:sp>
    </p:spTree>
    <p:extLst>
      <p:ext uri="{BB962C8B-B14F-4D97-AF65-F5344CB8AC3E}">
        <p14:creationId xmlns:p14="http://schemas.microsoft.com/office/powerpoint/2010/main" val="169402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DC246C-A674-ECEC-BC00-28D43AFF2E05}"/>
              </a:ext>
            </a:extLst>
          </p:cNvPr>
          <p:cNvSpPr>
            <a:spLocks noGrp="1"/>
          </p:cNvSpPr>
          <p:nvPr>
            <p:ph type="body" idx="2"/>
          </p:nvPr>
        </p:nvSpPr>
        <p:spPr/>
        <p:txBody>
          <a:bodyPr/>
          <a:lstStyle/>
          <a:p>
            <a:r>
              <a:rPr lang="en-US" dirty="0"/>
              <a:t>On a PC</a:t>
            </a:r>
          </a:p>
        </p:txBody>
      </p:sp>
      <p:sp>
        <p:nvSpPr>
          <p:cNvPr id="3" name="Title 2">
            <a:extLst>
              <a:ext uri="{FF2B5EF4-FFF2-40B4-BE49-F238E27FC236}">
                <a16:creationId xmlns:a16="http://schemas.microsoft.com/office/drawing/2014/main" id="{C4B2973D-9658-02E0-FAAD-97D5D00EEBFD}"/>
              </a:ext>
            </a:extLst>
          </p:cNvPr>
          <p:cNvSpPr>
            <a:spLocks noGrp="1"/>
          </p:cNvSpPr>
          <p:nvPr>
            <p:ph type="title"/>
          </p:nvPr>
        </p:nvSpPr>
        <p:spPr/>
        <p:txBody>
          <a:bodyPr/>
          <a:lstStyle/>
          <a:p>
            <a:r>
              <a:rPr lang="en-US" dirty="0"/>
              <a:t>Compressing Photos	</a:t>
            </a:r>
          </a:p>
        </p:txBody>
      </p:sp>
      <p:sp>
        <p:nvSpPr>
          <p:cNvPr id="4" name="Text Placeholder 3">
            <a:extLst>
              <a:ext uri="{FF2B5EF4-FFF2-40B4-BE49-F238E27FC236}">
                <a16:creationId xmlns:a16="http://schemas.microsoft.com/office/drawing/2014/main" id="{6DD90FE9-0CB9-A23B-494F-860773DC05F7}"/>
              </a:ext>
            </a:extLst>
          </p:cNvPr>
          <p:cNvSpPr>
            <a:spLocks noGrp="1"/>
          </p:cNvSpPr>
          <p:nvPr>
            <p:ph type="body" sz="quarter" idx="11"/>
          </p:nvPr>
        </p:nvSpPr>
        <p:spPr>
          <a:xfrm>
            <a:off x="728184" y="1644807"/>
            <a:ext cx="6081331" cy="4479036"/>
          </a:xfrm>
        </p:spPr>
        <p:txBody>
          <a:bodyPr/>
          <a:lstStyle/>
          <a:p>
            <a:pPr indent="0">
              <a:buClr>
                <a:schemeClr val="accent1"/>
              </a:buClr>
            </a:pPr>
            <a:r>
              <a:rPr lang="en-US" dirty="0"/>
              <a:t>To decrease the MB size of your PPT file:</a:t>
            </a:r>
          </a:p>
          <a:p>
            <a:pPr marL="457200" indent="-457200">
              <a:buClr>
                <a:schemeClr val="accent1"/>
              </a:buClr>
              <a:buFont typeface="+mj-lt"/>
              <a:buAutoNum type="arabicPeriod"/>
            </a:pPr>
            <a:r>
              <a:rPr lang="en-US" sz="1800" dirty="0"/>
              <a:t>Open your PowerPoint file on your desktop.</a:t>
            </a:r>
          </a:p>
          <a:p>
            <a:pPr marL="457200" indent="-457200">
              <a:buClr>
                <a:schemeClr val="accent1"/>
              </a:buClr>
              <a:buFont typeface="+mj-lt"/>
              <a:buAutoNum type="arabicPeriod"/>
            </a:pPr>
            <a:r>
              <a:rPr lang="en-US" sz="1800" dirty="0"/>
              <a:t>Select a slide that contains an image.</a:t>
            </a:r>
          </a:p>
          <a:p>
            <a:pPr marL="457200" indent="-457200">
              <a:buClr>
                <a:schemeClr val="accent1"/>
              </a:buClr>
              <a:buFont typeface="+mj-lt"/>
              <a:buAutoNum type="arabicPeriod"/>
            </a:pPr>
            <a:r>
              <a:rPr lang="en-US" sz="1800" dirty="0"/>
              <a:t>Select the image.</a:t>
            </a:r>
          </a:p>
          <a:p>
            <a:pPr marL="457200" indent="-457200">
              <a:buClr>
                <a:schemeClr val="accent1"/>
              </a:buClr>
              <a:buFont typeface="+mj-lt"/>
              <a:buAutoNum type="arabicPeriod"/>
            </a:pPr>
            <a:r>
              <a:rPr lang="en-US" sz="1800" dirty="0"/>
              <a:t>Click </a:t>
            </a:r>
            <a:r>
              <a:rPr lang="en-US" sz="1800" b="1" dirty="0"/>
              <a:t>Picture Format </a:t>
            </a:r>
            <a:r>
              <a:rPr lang="en-US" sz="1800" dirty="0"/>
              <a:t>from the ribbon above.</a:t>
            </a:r>
          </a:p>
          <a:p>
            <a:pPr marL="457200" indent="-457200">
              <a:buClr>
                <a:schemeClr val="accent1"/>
              </a:buClr>
              <a:buFont typeface="+mj-lt"/>
              <a:buAutoNum type="arabicPeriod"/>
            </a:pPr>
            <a:r>
              <a:rPr lang="en-US" sz="1800" dirty="0"/>
              <a:t>Click </a:t>
            </a:r>
            <a:r>
              <a:rPr lang="en-US" sz="1800" b="1" dirty="0"/>
              <a:t>Compress Pictures</a:t>
            </a:r>
            <a:r>
              <a:rPr lang="en-US" sz="1800" dirty="0"/>
              <a:t>.</a:t>
            </a:r>
          </a:p>
          <a:p>
            <a:pPr marL="457200" indent="-457200">
              <a:buClr>
                <a:schemeClr val="accent1"/>
              </a:buClr>
              <a:buFont typeface="+mj-lt"/>
              <a:buAutoNum type="arabicPeriod"/>
            </a:pPr>
            <a:r>
              <a:rPr lang="en-US" sz="1800" dirty="0"/>
              <a:t>Check </a:t>
            </a:r>
            <a:r>
              <a:rPr lang="en-US" sz="1800" b="1" dirty="0"/>
              <a:t>Delete cropped areas of pictures</a:t>
            </a:r>
            <a:r>
              <a:rPr lang="en-US" sz="1800" dirty="0"/>
              <a:t>.</a:t>
            </a:r>
          </a:p>
          <a:p>
            <a:pPr marL="457200" indent="-457200">
              <a:buClr>
                <a:schemeClr val="accent1"/>
              </a:buClr>
              <a:buFont typeface="+mj-lt"/>
              <a:buAutoNum type="arabicPeriod"/>
            </a:pPr>
            <a:r>
              <a:rPr lang="en-US" sz="1800" dirty="0"/>
              <a:t>Uncheck </a:t>
            </a:r>
            <a:r>
              <a:rPr lang="en-US" sz="1800" b="1" dirty="0"/>
              <a:t>Apply only to this picture.</a:t>
            </a:r>
            <a:endParaRPr lang="en-US" sz="1800" dirty="0"/>
          </a:p>
          <a:p>
            <a:pPr marL="457200" indent="-457200">
              <a:buClr>
                <a:schemeClr val="accent1"/>
              </a:buClr>
              <a:buFont typeface="+mj-lt"/>
              <a:buAutoNum type="arabicPeriod"/>
            </a:pPr>
            <a:r>
              <a:rPr lang="en-US" sz="1800" dirty="0"/>
              <a:t>Choose </a:t>
            </a:r>
            <a:r>
              <a:rPr lang="en-US" sz="1800" b="1" dirty="0"/>
              <a:t>Web (150 </a:t>
            </a:r>
            <a:r>
              <a:rPr lang="en-US" sz="1800" b="1" dirty="0" err="1"/>
              <a:t>ppi</a:t>
            </a:r>
            <a:r>
              <a:rPr lang="en-US" sz="1800" b="1" dirty="0"/>
              <a:t>).</a:t>
            </a:r>
          </a:p>
          <a:p>
            <a:pPr marL="457200" indent="-457200">
              <a:buClr>
                <a:schemeClr val="accent1"/>
              </a:buClr>
              <a:buFont typeface="+mj-lt"/>
              <a:buAutoNum type="arabicPeriod"/>
            </a:pPr>
            <a:r>
              <a:rPr lang="en-US" sz="1800" dirty="0"/>
              <a:t>Click </a:t>
            </a:r>
            <a:r>
              <a:rPr lang="en-US" sz="1800" b="1" dirty="0"/>
              <a:t>OK</a:t>
            </a:r>
            <a:r>
              <a:rPr lang="en-US" sz="1800" dirty="0"/>
              <a:t>.</a:t>
            </a:r>
          </a:p>
        </p:txBody>
      </p:sp>
      <p:grpSp>
        <p:nvGrpSpPr>
          <p:cNvPr id="17" name="Group 16">
            <a:extLst>
              <a:ext uri="{FF2B5EF4-FFF2-40B4-BE49-F238E27FC236}">
                <a16:creationId xmlns:a16="http://schemas.microsoft.com/office/drawing/2014/main" id="{57927E6B-3CE1-776E-4738-E273C75549AE}"/>
              </a:ext>
            </a:extLst>
          </p:cNvPr>
          <p:cNvGrpSpPr/>
          <p:nvPr/>
        </p:nvGrpSpPr>
        <p:grpSpPr>
          <a:xfrm>
            <a:off x="6523939" y="1579228"/>
            <a:ext cx="5059881" cy="4096738"/>
            <a:chOff x="6523939" y="1579228"/>
            <a:chExt cx="5059881" cy="4096738"/>
          </a:xfrm>
        </p:grpSpPr>
        <p:pic>
          <p:nvPicPr>
            <p:cNvPr id="9" name="Picture 8">
              <a:extLst>
                <a:ext uri="{FF2B5EF4-FFF2-40B4-BE49-F238E27FC236}">
                  <a16:creationId xmlns:a16="http://schemas.microsoft.com/office/drawing/2014/main" id="{3394C26C-3207-03B1-EB2F-D08166A89C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35153" y="1644807"/>
              <a:ext cx="4848667" cy="4031159"/>
            </a:xfrm>
            <a:prstGeom prst="rect">
              <a:avLst/>
            </a:prstGeom>
          </p:spPr>
        </p:pic>
        <p:sp>
          <p:nvSpPr>
            <p:cNvPr id="10" name="Rectangle 9">
              <a:extLst>
                <a:ext uri="{FF2B5EF4-FFF2-40B4-BE49-F238E27FC236}">
                  <a16:creationId xmlns:a16="http://schemas.microsoft.com/office/drawing/2014/main" id="{B59C5315-3617-B093-0BE9-CAAB51C81719}"/>
                </a:ext>
              </a:extLst>
            </p:cNvPr>
            <p:cNvSpPr/>
            <p:nvPr/>
          </p:nvSpPr>
          <p:spPr>
            <a:xfrm>
              <a:off x="10515600" y="1579228"/>
              <a:ext cx="791570" cy="392463"/>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9A879BAE-476A-29C1-4435-2B03144030DA}"/>
                </a:ext>
              </a:extLst>
            </p:cNvPr>
            <p:cNvSpPr/>
            <p:nvPr/>
          </p:nvSpPr>
          <p:spPr>
            <a:xfrm>
              <a:off x="6826863" y="1844744"/>
              <a:ext cx="890946" cy="253893"/>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F8F276C5-6DB1-8261-C253-8C9DC1A8D603}"/>
                </a:ext>
              </a:extLst>
            </p:cNvPr>
            <p:cNvCxnSpPr/>
            <p:nvPr/>
          </p:nvCxnSpPr>
          <p:spPr>
            <a:xfrm flipV="1">
              <a:off x="6523939" y="4759364"/>
              <a:ext cx="2560320" cy="548640"/>
            </a:xfrm>
            <a:prstGeom prst="straightConnector1">
              <a:avLst/>
            </a:prstGeom>
            <a:ln w="38100" cap="rnd">
              <a:tailEnd type="triangle" w="lg" len="med"/>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A8C2510-0773-8CE2-AA7B-B3F94CE73DB1}"/>
                </a:ext>
              </a:extLst>
            </p:cNvPr>
            <p:cNvSpPr/>
            <p:nvPr/>
          </p:nvSpPr>
          <p:spPr>
            <a:xfrm>
              <a:off x="9173340" y="3770677"/>
              <a:ext cx="220041" cy="309487"/>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823C6F3B-28FC-9B8C-CE73-DC8102CAA24D}"/>
                </a:ext>
              </a:extLst>
            </p:cNvPr>
            <p:cNvSpPr/>
            <p:nvPr/>
          </p:nvSpPr>
          <p:spPr>
            <a:xfrm>
              <a:off x="9101607" y="4649361"/>
              <a:ext cx="129987" cy="157087"/>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494472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DC246C-A674-ECEC-BC00-28D43AFF2E05}"/>
              </a:ext>
            </a:extLst>
          </p:cNvPr>
          <p:cNvSpPr>
            <a:spLocks noGrp="1"/>
          </p:cNvSpPr>
          <p:nvPr>
            <p:ph type="body" idx="2"/>
          </p:nvPr>
        </p:nvSpPr>
        <p:spPr/>
        <p:txBody>
          <a:bodyPr/>
          <a:lstStyle/>
          <a:p>
            <a:r>
              <a:rPr lang="en-US" dirty="0"/>
              <a:t>On a </a:t>
            </a:r>
            <a:r>
              <a:rPr lang="en-US" dirty="0" err="1"/>
              <a:t>MAc</a:t>
            </a:r>
            <a:endParaRPr lang="en-US" dirty="0"/>
          </a:p>
        </p:txBody>
      </p:sp>
      <p:sp>
        <p:nvSpPr>
          <p:cNvPr id="3" name="Title 2">
            <a:extLst>
              <a:ext uri="{FF2B5EF4-FFF2-40B4-BE49-F238E27FC236}">
                <a16:creationId xmlns:a16="http://schemas.microsoft.com/office/drawing/2014/main" id="{C4B2973D-9658-02E0-FAAD-97D5D00EEBFD}"/>
              </a:ext>
            </a:extLst>
          </p:cNvPr>
          <p:cNvSpPr>
            <a:spLocks noGrp="1"/>
          </p:cNvSpPr>
          <p:nvPr>
            <p:ph type="title"/>
          </p:nvPr>
        </p:nvSpPr>
        <p:spPr/>
        <p:txBody>
          <a:bodyPr/>
          <a:lstStyle/>
          <a:p>
            <a:r>
              <a:rPr lang="en-US" dirty="0"/>
              <a:t>Compressing Photos	</a:t>
            </a:r>
          </a:p>
        </p:txBody>
      </p:sp>
      <p:sp>
        <p:nvSpPr>
          <p:cNvPr id="4" name="Text Placeholder 3">
            <a:extLst>
              <a:ext uri="{FF2B5EF4-FFF2-40B4-BE49-F238E27FC236}">
                <a16:creationId xmlns:a16="http://schemas.microsoft.com/office/drawing/2014/main" id="{6DD90FE9-0CB9-A23B-494F-860773DC05F7}"/>
              </a:ext>
            </a:extLst>
          </p:cNvPr>
          <p:cNvSpPr>
            <a:spLocks noGrp="1"/>
          </p:cNvSpPr>
          <p:nvPr>
            <p:ph type="body" sz="quarter" idx="11"/>
          </p:nvPr>
        </p:nvSpPr>
        <p:spPr>
          <a:xfrm>
            <a:off x="709613" y="1775460"/>
            <a:ext cx="6081331" cy="4479036"/>
          </a:xfrm>
        </p:spPr>
        <p:txBody>
          <a:bodyPr/>
          <a:lstStyle/>
          <a:p>
            <a:pPr indent="0">
              <a:buClr>
                <a:schemeClr val="accent1"/>
              </a:buClr>
            </a:pPr>
            <a:r>
              <a:rPr lang="en-US" dirty="0"/>
              <a:t>To decrease the MB size of your PPT file:</a:t>
            </a:r>
          </a:p>
          <a:p>
            <a:pPr marL="457200" indent="-457200">
              <a:buClr>
                <a:schemeClr val="accent1"/>
              </a:buClr>
              <a:buFont typeface="+mj-lt"/>
              <a:buAutoNum type="arabicPeriod"/>
            </a:pPr>
            <a:r>
              <a:rPr lang="en-US" dirty="0"/>
              <a:t>O</a:t>
            </a:r>
            <a:r>
              <a:rPr lang="en-US" sz="1800" dirty="0"/>
              <a:t>pen your PowerPoint file on your desktop.</a:t>
            </a:r>
          </a:p>
          <a:p>
            <a:pPr marL="457200" indent="-457200">
              <a:buClr>
                <a:schemeClr val="accent1"/>
              </a:buClr>
              <a:buFont typeface="+mj-lt"/>
              <a:buAutoNum type="arabicPeriod"/>
            </a:pPr>
            <a:r>
              <a:rPr lang="en-US" sz="1800" dirty="0"/>
              <a:t>Click the </a:t>
            </a:r>
            <a:r>
              <a:rPr lang="en-US" sz="1800" b="1" dirty="0"/>
              <a:t>File </a:t>
            </a:r>
            <a:r>
              <a:rPr lang="en-US" sz="1800" dirty="0"/>
              <a:t>tab in the upper left-hand corner.</a:t>
            </a:r>
          </a:p>
          <a:p>
            <a:pPr marL="457200" indent="-457200">
              <a:buClr>
                <a:schemeClr val="accent1"/>
              </a:buClr>
              <a:buFont typeface="+mj-lt"/>
              <a:buAutoNum type="arabicPeriod"/>
            </a:pPr>
            <a:r>
              <a:rPr lang="en-US" sz="1800" dirty="0"/>
              <a:t>Select </a:t>
            </a:r>
            <a:r>
              <a:rPr lang="en-US" sz="1800" b="1" dirty="0"/>
              <a:t>Compress Pictures </a:t>
            </a:r>
            <a:r>
              <a:rPr lang="en-US" sz="1800" dirty="0"/>
              <a:t>from the dropdown.</a:t>
            </a:r>
          </a:p>
          <a:p>
            <a:pPr marL="457200" indent="-457200">
              <a:buClr>
                <a:schemeClr val="accent1"/>
              </a:buClr>
              <a:buFont typeface="+mj-lt"/>
              <a:buAutoNum type="arabicPeriod"/>
            </a:pPr>
            <a:r>
              <a:rPr lang="en-US" sz="1800" dirty="0"/>
              <a:t>Select </a:t>
            </a:r>
            <a:r>
              <a:rPr lang="en-US" sz="1800" b="1" dirty="0"/>
              <a:t>On Screen (150 </a:t>
            </a:r>
            <a:r>
              <a:rPr lang="en-US" sz="1800" b="1" dirty="0" err="1"/>
              <a:t>ppi</a:t>
            </a:r>
            <a:r>
              <a:rPr lang="en-US" sz="1800" b="1" dirty="0"/>
              <a:t>)</a:t>
            </a:r>
            <a:r>
              <a:rPr lang="en-US" sz="1800" dirty="0"/>
              <a:t>.</a:t>
            </a:r>
          </a:p>
          <a:p>
            <a:pPr marL="457200" indent="-457200">
              <a:buClr>
                <a:schemeClr val="accent1"/>
              </a:buClr>
              <a:buFont typeface="+mj-lt"/>
              <a:buAutoNum type="arabicPeriod"/>
            </a:pPr>
            <a:r>
              <a:rPr lang="en-US" sz="1800" dirty="0"/>
              <a:t>Check </a:t>
            </a:r>
            <a:r>
              <a:rPr lang="en-US" sz="1800" b="1" dirty="0"/>
              <a:t>Delete cropped area of pictures.</a:t>
            </a:r>
          </a:p>
          <a:p>
            <a:pPr marL="457200" indent="-457200">
              <a:buClr>
                <a:schemeClr val="accent1"/>
              </a:buClr>
              <a:buFont typeface="+mj-lt"/>
              <a:buAutoNum type="arabicPeriod"/>
            </a:pPr>
            <a:r>
              <a:rPr lang="en-US" sz="1800" dirty="0"/>
              <a:t>Check apply to: </a:t>
            </a:r>
            <a:r>
              <a:rPr lang="en-US" sz="1800" b="1" dirty="0"/>
              <a:t>All pictures in this file.</a:t>
            </a:r>
          </a:p>
          <a:p>
            <a:pPr marL="457200" indent="-457200">
              <a:buClr>
                <a:schemeClr val="accent1"/>
              </a:buClr>
              <a:buFont typeface="+mj-lt"/>
              <a:buAutoNum type="arabicPeriod"/>
            </a:pPr>
            <a:r>
              <a:rPr lang="en-US" sz="1800" dirty="0"/>
              <a:t>Click </a:t>
            </a:r>
            <a:r>
              <a:rPr lang="en-US" sz="1800" b="1" dirty="0"/>
              <a:t>OK.</a:t>
            </a:r>
            <a:endParaRPr lang="en-US" sz="1800" dirty="0"/>
          </a:p>
        </p:txBody>
      </p:sp>
      <p:grpSp>
        <p:nvGrpSpPr>
          <p:cNvPr id="12" name="Group 11">
            <a:extLst>
              <a:ext uri="{FF2B5EF4-FFF2-40B4-BE49-F238E27FC236}">
                <a16:creationId xmlns:a16="http://schemas.microsoft.com/office/drawing/2014/main" id="{1FE3A7B0-45D9-883E-C56D-9D744AC77D79}"/>
              </a:ext>
            </a:extLst>
          </p:cNvPr>
          <p:cNvGrpSpPr/>
          <p:nvPr/>
        </p:nvGrpSpPr>
        <p:grpSpPr>
          <a:xfrm>
            <a:off x="6887925" y="1644807"/>
            <a:ext cx="4763747" cy="4527780"/>
            <a:chOff x="6790944" y="1593273"/>
            <a:chExt cx="4763747" cy="4527780"/>
          </a:xfrm>
        </p:grpSpPr>
        <p:pic>
          <p:nvPicPr>
            <p:cNvPr id="1026" name="Picture 2">
              <a:extLst>
                <a:ext uri="{FF2B5EF4-FFF2-40B4-BE49-F238E27FC236}">
                  <a16:creationId xmlns:a16="http://schemas.microsoft.com/office/drawing/2014/main" id="{3C6588A9-485B-4454-5072-5CAF449DA86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2"/>
            <a:stretch/>
          </p:blipFill>
          <p:spPr bwMode="auto">
            <a:xfrm>
              <a:off x="6790944" y="1644807"/>
              <a:ext cx="3748207" cy="44762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63FB2D5-0EAD-BE44-2BF6-7ECB94850B2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504218" y="4038600"/>
              <a:ext cx="2050473" cy="14339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E882558-DB84-3A4E-0C48-D97D0A7BDAE0}"/>
                </a:ext>
              </a:extLst>
            </p:cNvPr>
            <p:cNvSpPr/>
            <p:nvPr/>
          </p:nvSpPr>
          <p:spPr>
            <a:xfrm>
              <a:off x="7626927" y="1593273"/>
              <a:ext cx="443346" cy="297872"/>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F69C209A-94EA-7F5E-13F9-3DE1412202BF}"/>
                </a:ext>
              </a:extLst>
            </p:cNvPr>
            <p:cNvSpPr/>
            <p:nvPr/>
          </p:nvSpPr>
          <p:spPr>
            <a:xfrm>
              <a:off x="7704234" y="4606636"/>
              <a:ext cx="982565" cy="297872"/>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84D12897-A142-8DBF-BEC7-EA71612FBCB1}"/>
                </a:ext>
              </a:extLst>
            </p:cNvPr>
            <p:cNvSpPr/>
            <p:nvPr/>
          </p:nvSpPr>
          <p:spPr>
            <a:xfrm>
              <a:off x="10064355" y="4689764"/>
              <a:ext cx="1335718" cy="131618"/>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1E10D6DF-C3E6-CA60-0639-5E6C03E555AF}"/>
                </a:ext>
              </a:extLst>
            </p:cNvPr>
            <p:cNvSpPr/>
            <p:nvPr/>
          </p:nvSpPr>
          <p:spPr>
            <a:xfrm>
              <a:off x="10183091" y="4863432"/>
              <a:ext cx="82945" cy="131618"/>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919208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71CA7A-4212-0229-E638-31FB8C737052}"/>
              </a:ext>
            </a:extLst>
          </p:cNvPr>
          <p:cNvSpPr>
            <a:spLocks noGrp="1"/>
          </p:cNvSpPr>
          <p:nvPr>
            <p:ph type="body" idx="2"/>
          </p:nvPr>
        </p:nvSpPr>
        <p:spPr/>
        <p:txBody>
          <a:bodyPr/>
          <a:lstStyle/>
          <a:p>
            <a:r>
              <a:rPr lang="en-US" dirty="0"/>
              <a:t>Ways to share your slide deck</a:t>
            </a:r>
          </a:p>
        </p:txBody>
      </p:sp>
      <p:sp>
        <p:nvSpPr>
          <p:cNvPr id="3" name="Title 2">
            <a:extLst>
              <a:ext uri="{FF2B5EF4-FFF2-40B4-BE49-F238E27FC236}">
                <a16:creationId xmlns:a16="http://schemas.microsoft.com/office/drawing/2014/main" id="{129364E0-1D0A-6D5A-9DDC-7EB796AF1AF7}"/>
              </a:ext>
            </a:extLst>
          </p:cNvPr>
          <p:cNvSpPr>
            <a:spLocks noGrp="1"/>
          </p:cNvSpPr>
          <p:nvPr>
            <p:ph type="title"/>
          </p:nvPr>
        </p:nvSpPr>
        <p:spPr/>
        <p:txBody>
          <a:bodyPr/>
          <a:lstStyle/>
          <a:p>
            <a:r>
              <a:rPr lang="en-US" dirty="0"/>
              <a:t>Sharing Your Deck</a:t>
            </a:r>
          </a:p>
        </p:txBody>
      </p:sp>
      <p:sp>
        <p:nvSpPr>
          <p:cNvPr id="4" name="Text Placeholder 3">
            <a:extLst>
              <a:ext uri="{FF2B5EF4-FFF2-40B4-BE49-F238E27FC236}">
                <a16:creationId xmlns:a16="http://schemas.microsoft.com/office/drawing/2014/main" id="{E901183F-FD30-324B-ED2B-9A0C36ADFEC0}"/>
              </a:ext>
            </a:extLst>
          </p:cNvPr>
          <p:cNvSpPr>
            <a:spLocks noGrp="1"/>
          </p:cNvSpPr>
          <p:nvPr>
            <p:ph type="body" sz="quarter" idx="11"/>
          </p:nvPr>
        </p:nvSpPr>
        <p:spPr/>
        <p:txBody>
          <a:bodyPr vert="horz" lIns="0" tIns="45720" rIns="0" bIns="45720" rtlCol="0" anchor="t">
            <a:noAutofit/>
          </a:bodyPr>
          <a:lstStyle/>
          <a:p>
            <a:pPr lvl="1"/>
            <a:r>
              <a:rPr lang="en-US" dirty="0"/>
              <a:t>Save and share link directly from Box when sharing your deck internally with colleagues.</a:t>
            </a:r>
          </a:p>
          <a:p>
            <a:pPr lvl="1">
              <a:buClr>
                <a:srgbClr val="4CBD98"/>
              </a:buClr>
            </a:pPr>
            <a:r>
              <a:rPr lang="en-US" dirty="0"/>
              <a:t>Compress and email as an attachment when sharing your deck externally. </a:t>
            </a:r>
          </a:p>
          <a:p>
            <a:pPr lvl="2"/>
            <a:r>
              <a:rPr lang="en-US" dirty="0"/>
              <a:t>Compressing the photos will allow you to email your deck as attachment.</a:t>
            </a:r>
          </a:p>
          <a:p>
            <a:pPr lvl="1"/>
            <a:r>
              <a:rPr lang="en-US" dirty="0"/>
              <a:t>If necessary, save and share your deck as a PPT file via a link from </a:t>
            </a:r>
            <a:r>
              <a:rPr lang="en-US" dirty="0">
                <a:hlinkClick r:id="rId2"/>
              </a:rPr>
              <a:t>Hightail</a:t>
            </a:r>
            <a:r>
              <a:rPr lang="en-US" dirty="0"/>
              <a:t>, a secure, external file sharing cloud service. </a:t>
            </a:r>
          </a:p>
          <a:p>
            <a:pPr lvl="2"/>
            <a:r>
              <a:rPr lang="en-US" dirty="0"/>
              <a:t>Login: </a:t>
            </a:r>
            <a:r>
              <a:rPr lang="en-US" dirty="0">
                <a:hlinkClick r:id="rId3"/>
              </a:rPr>
              <a:t>Communications@foundationfar.org</a:t>
            </a:r>
            <a:r>
              <a:rPr lang="en-US" dirty="0"/>
              <a:t>; Password: Lns1FB14skf! </a:t>
            </a:r>
          </a:p>
          <a:p>
            <a:pPr lvl="2"/>
            <a:endParaRPr lang="en-US" dirty="0"/>
          </a:p>
        </p:txBody>
      </p:sp>
    </p:spTree>
    <p:extLst>
      <p:ext uri="{BB962C8B-B14F-4D97-AF65-F5344CB8AC3E}">
        <p14:creationId xmlns:p14="http://schemas.microsoft.com/office/powerpoint/2010/main" val="692502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1183E107-D386-11BB-170E-A8DE4F2313B9}"/>
              </a:ext>
            </a:extLst>
          </p:cNvPr>
          <p:cNvSpPr>
            <a:spLocks noGrp="1"/>
          </p:cNvSpPr>
          <p:nvPr>
            <p:ph type="title"/>
          </p:nvPr>
        </p:nvSpPr>
        <p:spPr>
          <a:xfrm>
            <a:off x="709613" y="1320801"/>
            <a:ext cx="3296330" cy="2482374"/>
          </a:xfrm>
        </p:spPr>
        <p:txBody>
          <a:bodyPr/>
          <a:lstStyle/>
          <a:p>
            <a:r>
              <a:rPr lang="en-US" dirty="0"/>
              <a:t>Agenda</a:t>
            </a:r>
          </a:p>
        </p:txBody>
      </p:sp>
      <p:sp>
        <p:nvSpPr>
          <p:cNvPr id="19" name="Text Placeholder 18">
            <a:extLst>
              <a:ext uri="{FF2B5EF4-FFF2-40B4-BE49-F238E27FC236}">
                <a16:creationId xmlns:a16="http://schemas.microsoft.com/office/drawing/2014/main" id="{A9B570E8-3193-62F5-1C27-508FF7595133}"/>
              </a:ext>
            </a:extLst>
          </p:cNvPr>
          <p:cNvSpPr>
            <a:spLocks noGrp="1"/>
          </p:cNvSpPr>
          <p:nvPr>
            <p:ph type="body" sz="quarter" idx="10"/>
          </p:nvPr>
        </p:nvSpPr>
        <p:spPr>
          <a:xfrm>
            <a:off x="5889625" y="2028825"/>
            <a:ext cx="5486400" cy="533400"/>
          </a:xfrm>
        </p:spPr>
        <p:txBody>
          <a:bodyPr/>
          <a:lstStyle/>
          <a:p>
            <a:r>
              <a:rPr lang="en-US" dirty="0">
                <a:hlinkClick r:id="rId2" action="ppaction://hlinksldjump"/>
              </a:rPr>
              <a:t>Using this Template</a:t>
            </a:r>
            <a:endParaRPr lang="en-US" dirty="0"/>
          </a:p>
        </p:txBody>
      </p:sp>
      <p:sp>
        <p:nvSpPr>
          <p:cNvPr id="20" name="Text Placeholder 19">
            <a:extLst>
              <a:ext uri="{FF2B5EF4-FFF2-40B4-BE49-F238E27FC236}">
                <a16:creationId xmlns:a16="http://schemas.microsoft.com/office/drawing/2014/main" id="{F23D9E39-99AC-7CDE-F372-84B6498C3ECA}"/>
              </a:ext>
            </a:extLst>
          </p:cNvPr>
          <p:cNvSpPr>
            <a:spLocks noGrp="1"/>
          </p:cNvSpPr>
          <p:nvPr>
            <p:ph type="body" sz="quarter" idx="11"/>
          </p:nvPr>
        </p:nvSpPr>
        <p:spPr>
          <a:xfrm>
            <a:off x="5889625" y="2849608"/>
            <a:ext cx="5486400" cy="533400"/>
          </a:xfrm>
        </p:spPr>
        <p:txBody>
          <a:bodyPr/>
          <a:lstStyle/>
          <a:p>
            <a:r>
              <a:rPr lang="en-US" dirty="0">
                <a:hlinkClick r:id="rId3" action="ppaction://hlinksldjump"/>
              </a:rPr>
              <a:t>Standard FFAR Slides</a:t>
            </a:r>
            <a:endParaRPr lang="en-US" dirty="0"/>
          </a:p>
        </p:txBody>
      </p:sp>
      <p:sp>
        <p:nvSpPr>
          <p:cNvPr id="21" name="Text Placeholder 20">
            <a:extLst>
              <a:ext uri="{FF2B5EF4-FFF2-40B4-BE49-F238E27FC236}">
                <a16:creationId xmlns:a16="http://schemas.microsoft.com/office/drawing/2014/main" id="{1192EA1E-75F6-2AF4-7829-8F3E5605FFD3}"/>
              </a:ext>
            </a:extLst>
          </p:cNvPr>
          <p:cNvSpPr>
            <a:spLocks noGrp="1"/>
          </p:cNvSpPr>
          <p:nvPr>
            <p:ph type="body" sz="quarter" idx="12"/>
          </p:nvPr>
        </p:nvSpPr>
        <p:spPr>
          <a:xfrm>
            <a:off x="5889625" y="3670391"/>
            <a:ext cx="5486400" cy="533400"/>
          </a:xfrm>
        </p:spPr>
        <p:txBody>
          <a:bodyPr/>
          <a:lstStyle/>
          <a:p>
            <a:r>
              <a:rPr lang="en-US" dirty="0">
                <a:hlinkClick r:id="rId4" action="ppaction://hlinksldjump"/>
              </a:rPr>
              <a:t>Master Template</a:t>
            </a:r>
            <a:endParaRPr lang="en-US" dirty="0"/>
          </a:p>
        </p:txBody>
      </p:sp>
      <p:sp>
        <p:nvSpPr>
          <p:cNvPr id="25" name="Text Placeholder 24">
            <a:extLst>
              <a:ext uri="{FF2B5EF4-FFF2-40B4-BE49-F238E27FC236}">
                <a16:creationId xmlns:a16="http://schemas.microsoft.com/office/drawing/2014/main" id="{E4162021-A500-2EB2-173D-5F952D8B414A}"/>
              </a:ext>
            </a:extLst>
          </p:cNvPr>
          <p:cNvSpPr>
            <a:spLocks noGrp="1"/>
          </p:cNvSpPr>
          <p:nvPr>
            <p:ph type="body" sz="quarter" idx="16"/>
          </p:nvPr>
        </p:nvSpPr>
        <p:spPr>
          <a:xfrm>
            <a:off x="4948254" y="2028825"/>
            <a:ext cx="736600" cy="533400"/>
          </a:xfrm>
        </p:spPr>
        <p:txBody>
          <a:bodyPr>
            <a:normAutofit/>
          </a:bodyPr>
          <a:lstStyle/>
          <a:p>
            <a:r>
              <a:rPr lang="en-US" dirty="0"/>
              <a:t>01</a:t>
            </a:r>
          </a:p>
        </p:txBody>
      </p:sp>
      <p:sp>
        <p:nvSpPr>
          <p:cNvPr id="26" name="Text Placeholder 25">
            <a:extLst>
              <a:ext uri="{FF2B5EF4-FFF2-40B4-BE49-F238E27FC236}">
                <a16:creationId xmlns:a16="http://schemas.microsoft.com/office/drawing/2014/main" id="{CDF7EC83-4BEE-2C57-C21D-8F23D6353E41}"/>
              </a:ext>
            </a:extLst>
          </p:cNvPr>
          <p:cNvSpPr>
            <a:spLocks noGrp="1"/>
          </p:cNvSpPr>
          <p:nvPr>
            <p:ph type="body" sz="quarter" idx="17"/>
          </p:nvPr>
        </p:nvSpPr>
        <p:spPr>
          <a:xfrm>
            <a:off x="4948254" y="2849608"/>
            <a:ext cx="736600" cy="533400"/>
          </a:xfrm>
        </p:spPr>
        <p:txBody>
          <a:bodyPr>
            <a:normAutofit/>
          </a:bodyPr>
          <a:lstStyle/>
          <a:p>
            <a:r>
              <a:rPr lang="en-US" dirty="0"/>
              <a:t>02</a:t>
            </a:r>
          </a:p>
        </p:txBody>
      </p:sp>
      <p:sp>
        <p:nvSpPr>
          <p:cNvPr id="27" name="Text Placeholder 26">
            <a:extLst>
              <a:ext uri="{FF2B5EF4-FFF2-40B4-BE49-F238E27FC236}">
                <a16:creationId xmlns:a16="http://schemas.microsoft.com/office/drawing/2014/main" id="{1C88DBD1-4DF6-2892-951C-66657E896DF9}"/>
              </a:ext>
            </a:extLst>
          </p:cNvPr>
          <p:cNvSpPr>
            <a:spLocks noGrp="1"/>
          </p:cNvSpPr>
          <p:nvPr>
            <p:ph type="body" sz="quarter" idx="18"/>
          </p:nvPr>
        </p:nvSpPr>
        <p:spPr>
          <a:xfrm>
            <a:off x="4948254" y="3670391"/>
            <a:ext cx="736600" cy="533400"/>
          </a:xfrm>
        </p:spPr>
        <p:txBody>
          <a:bodyPr>
            <a:normAutofit/>
          </a:bodyPr>
          <a:lstStyle/>
          <a:p>
            <a:r>
              <a:rPr lang="en-US" dirty="0"/>
              <a:t>03</a:t>
            </a:r>
          </a:p>
        </p:txBody>
      </p:sp>
    </p:spTree>
    <p:extLst>
      <p:ext uri="{BB962C8B-B14F-4D97-AF65-F5344CB8AC3E}">
        <p14:creationId xmlns:p14="http://schemas.microsoft.com/office/powerpoint/2010/main" val="3838195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pic>
        <p:nvPicPr>
          <p:cNvPr id="11" name="Picture Placeholder 10" descr="A close up of a plant&#10;&#10;Description automatically generated">
            <a:extLst>
              <a:ext uri="{FF2B5EF4-FFF2-40B4-BE49-F238E27FC236}">
                <a16:creationId xmlns:a16="http://schemas.microsoft.com/office/drawing/2014/main" id="{1A873FD2-7132-1447-6DC4-C5AA0B6372C1}"/>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851" name="Google Shape;851;p52"/>
          <p:cNvSpPr/>
          <p:nvPr/>
        </p:nvSpPr>
        <p:spPr>
          <a:xfrm>
            <a:off x="3108326" y="-7938"/>
            <a:ext cx="9083674" cy="6872068"/>
          </a:xfrm>
          <a:prstGeom prst="rect">
            <a:avLst/>
          </a:prstGeom>
          <a:gradFill>
            <a:gsLst>
              <a:gs pos="0">
                <a:srgbClr val="000000">
                  <a:alpha val="28627"/>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2" name="Google Shape;861;p53">
            <a:extLst>
              <a:ext uri="{FF2B5EF4-FFF2-40B4-BE49-F238E27FC236}">
                <a16:creationId xmlns:a16="http://schemas.microsoft.com/office/drawing/2014/main" id="{794093D9-4217-F091-0578-545BECB2AAA2}"/>
              </a:ext>
            </a:extLst>
          </p:cNvPr>
          <p:cNvSpPr/>
          <p:nvPr/>
        </p:nvSpPr>
        <p:spPr>
          <a:xfrm>
            <a:off x="495300" y="495301"/>
            <a:ext cx="4457700" cy="41383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bg1"/>
              </a:solidFill>
              <a:latin typeface="Verdana"/>
              <a:ea typeface="Verdana"/>
              <a:cs typeface="Verdana"/>
              <a:sym typeface="Verdana"/>
            </a:endParaRPr>
          </a:p>
        </p:txBody>
      </p:sp>
      <p:sp>
        <p:nvSpPr>
          <p:cNvPr id="9" name="Text Placeholder 8">
            <a:extLst>
              <a:ext uri="{FF2B5EF4-FFF2-40B4-BE49-F238E27FC236}">
                <a16:creationId xmlns:a16="http://schemas.microsoft.com/office/drawing/2014/main" id="{12D67923-D972-9D1E-6953-80D9131E4DAA}"/>
              </a:ext>
            </a:extLst>
          </p:cNvPr>
          <p:cNvSpPr>
            <a:spLocks noGrp="1"/>
          </p:cNvSpPr>
          <p:nvPr>
            <p:ph type="body" idx="1"/>
          </p:nvPr>
        </p:nvSpPr>
        <p:spPr/>
        <p:txBody>
          <a:bodyPr/>
          <a:lstStyle/>
          <a:p>
            <a:r>
              <a:rPr lang="en-US" dirty="0">
                <a:solidFill>
                  <a:schemeClr val="bg1"/>
                </a:solidFill>
                <a:latin typeface="+mj-lt"/>
                <a:sym typeface="Cambria"/>
              </a:rPr>
              <a:t>Standard FFAR Slides</a:t>
            </a:r>
            <a:endParaRPr lang="en-US" dirty="0">
              <a:solidFill>
                <a:schemeClr val="bg1"/>
              </a:solidFill>
              <a:latin typeface="+mj-lt"/>
            </a:endParaRPr>
          </a:p>
        </p:txBody>
      </p:sp>
    </p:spTree>
    <p:extLst>
      <p:ext uri="{BB962C8B-B14F-4D97-AF65-F5344CB8AC3E}">
        <p14:creationId xmlns:p14="http://schemas.microsoft.com/office/powerpoint/2010/main" val="676345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5" name="Google Shape;875;p55"/>
          <p:cNvSpPr txBox="1">
            <a:spLocks noGrp="1"/>
          </p:cNvSpPr>
          <p:nvPr>
            <p:ph type="title"/>
          </p:nvPr>
        </p:nvSpPr>
        <p:spPr>
          <a:xfrm>
            <a:off x="4206721" y="1509962"/>
            <a:ext cx="7274079" cy="1857527"/>
          </a:xfrm>
          <a:noFill/>
          <a:ln>
            <a:noFill/>
          </a:ln>
        </p:spPr>
        <p:txBody>
          <a:bodyPr spcFirstLastPara="1" wrap="square" lIns="0" tIns="45700" rIns="0" bIns="45700" anchor="b" anchorCtr="0">
            <a:noAutofit/>
          </a:bodyPr>
          <a:lstStyle/>
          <a:p>
            <a:pPr lvl="0"/>
            <a:r>
              <a:rPr lang="en-US" dirty="0"/>
              <a:t>Standard FFAR Slides</a:t>
            </a:r>
          </a:p>
        </p:txBody>
      </p:sp>
      <p:sp>
        <p:nvSpPr>
          <p:cNvPr id="876" name="Google Shape;876;p55"/>
          <p:cNvSpPr txBox="1">
            <a:spLocks noGrp="1"/>
          </p:cNvSpPr>
          <p:nvPr>
            <p:ph type="body" sz="quarter" idx="12"/>
          </p:nvPr>
        </p:nvSpPr>
        <p:spPr>
          <a:xfrm>
            <a:off x="4206721" y="3429000"/>
            <a:ext cx="7276445" cy="2734374"/>
          </a:xfrm>
          <a:noFill/>
          <a:ln>
            <a:noFill/>
          </a:ln>
        </p:spPr>
        <p:txBody>
          <a:bodyPr spcFirstLastPara="1" wrap="square" lIns="0" tIns="45700" rIns="0" bIns="45700" anchor="t" anchorCtr="0">
            <a:noAutofit/>
          </a:bodyPr>
          <a:lstStyle/>
          <a:p>
            <a:pPr lvl="0"/>
            <a:r>
              <a:rPr lang="en-US" dirty="0"/>
              <a:t>The following slides should be used to:</a:t>
            </a:r>
          </a:p>
          <a:p>
            <a:pPr lvl="1"/>
            <a:r>
              <a:rPr lang="en-US" dirty="0"/>
              <a:t>Introduce FFAR</a:t>
            </a:r>
          </a:p>
          <a:p>
            <a:pPr lvl="1"/>
            <a:r>
              <a:rPr lang="en-US" dirty="0"/>
              <a:t>Describe our unique funding model</a:t>
            </a:r>
          </a:p>
          <a:p>
            <a:pPr lvl="1"/>
            <a:r>
              <a:rPr lang="en-US" dirty="0"/>
              <a:t>Provide a high-level overview of our grants and partners </a:t>
            </a:r>
          </a:p>
          <a:p>
            <a:pPr lvl="1"/>
            <a:r>
              <a:rPr lang="en-US" dirty="0"/>
              <a:t>Highlight our Priority Areas and Consortia</a:t>
            </a:r>
          </a:p>
          <a:p>
            <a:pPr lvl="0"/>
            <a:r>
              <a:rPr lang="en-US" dirty="0"/>
              <a:t>DO NOT edit the slides in this section. Should the slides require updating, notify the CommsLeg Team. </a:t>
            </a:r>
          </a:p>
        </p:txBody>
      </p:sp>
    </p:spTree>
    <p:extLst>
      <p:ext uri="{BB962C8B-B14F-4D97-AF65-F5344CB8AC3E}">
        <p14:creationId xmlns:p14="http://schemas.microsoft.com/office/powerpoint/2010/main" val="2976794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4">
          <a:extLst>
            <a:ext uri="{FF2B5EF4-FFF2-40B4-BE49-F238E27FC236}">
              <a16:creationId xmlns:a16="http://schemas.microsoft.com/office/drawing/2014/main" id="{EE9F60E3-9609-2B4F-5169-6B031A8D49AC}"/>
            </a:ext>
          </a:extLst>
        </p:cNvPr>
        <p:cNvGrpSpPr/>
        <p:nvPr/>
      </p:nvGrpSpPr>
      <p:grpSpPr>
        <a:xfrm>
          <a:off x="0" y="0"/>
          <a:ext cx="0" cy="0"/>
          <a:chOff x="0" y="0"/>
          <a:chExt cx="0" cy="0"/>
        </a:xfrm>
      </p:grpSpPr>
      <p:pic>
        <p:nvPicPr>
          <p:cNvPr id="5" name="Picture Placeholder 4" descr="A tractor spraying a field&#10;&#10;Description automatically generated">
            <a:extLst>
              <a:ext uri="{FF2B5EF4-FFF2-40B4-BE49-F238E27FC236}">
                <a16:creationId xmlns:a16="http://schemas.microsoft.com/office/drawing/2014/main" id="{F470FD0A-5052-E726-3173-78009278FE90}"/>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b="-1874"/>
          <a:stretch/>
        </p:blipFill>
        <p:spPr>
          <a:xfrm>
            <a:off x="709612" y="504825"/>
            <a:ext cx="11482387" cy="6480766"/>
          </a:xfrm>
        </p:spPr>
      </p:pic>
      <p:sp>
        <p:nvSpPr>
          <p:cNvPr id="286" name="Google Shape;286;p21">
            <a:extLst>
              <a:ext uri="{FF2B5EF4-FFF2-40B4-BE49-F238E27FC236}">
                <a16:creationId xmlns:a16="http://schemas.microsoft.com/office/drawing/2014/main" id="{A85C4B4E-63C9-B95F-8EDD-C78451602DBA}"/>
              </a:ext>
            </a:extLst>
          </p:cNvPr>
          <p:cNvSpPr/>
          <p:nvPr/>
        </p:nvSpPr>
        <p:spPr>
          <a:xfrm>
            <a:off x="709611" y="504825"/>
            <a:ext cx="11482387" cy="6353175"/>
          </a:xfrm>
          <a:prstGeom prst="rect">
            <a:avLst/>
          </a:prstGeom>
          <a:gradFill flip="none" rotWithShape="1">
            <a:gsLst>
              <a:gs pos="0">
                <a:srgbClr val="000000">
                  <a:alpha val="52941"/>
                </a:srgbClr>
              </a:gs>
              <a:gs pos="43000">
                <a:srgbClr val="000000">
                  <a:alpha val="52941"/>
                </a:srgbClr>
              </a:gs>
              <a:gs pos="100000">
                <a:srgbClr val="000000">
                  <a:alpha val="0"/>
                </a:srgbClr>
              </a:gs>
            </a:gsLst>
            <a:lin ang="18900000" scaled="1"/>
            <a:tileRect/>
          </a:gradFill>
          <a:ln>
            <a:noFill/>
          </a:ln>
          <a:effectLst>
            <a:outerShdw blurRad="304800" dir="10140000">
              <a:srgbClr val="000000">
                <a:alpha val="63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287" name="Google Shape;287;p21">
            <a:extLst>
              <a:ext uri="{FF2B5EF4-FFF2-40B4-BE49-F238E27FC236}">
                <a16:creationId xmlns:a16="http://schemas.microsoft.com/office/drawing/2014/main" id="{E0AED87E-458C-E7B7-155E-61BF166F3D8A}"/>
              </a:ext>
            </a:extLst>
          </p:cNvPr>
          <p:cNvSpPr txBox="1">
            <a:spLocks noGrp="1"/>
          </p:cNvSpPr>
          <p:nvPr>
            <p:ph type="ctrTitle"/>
          </p:nvPr>
        </p:nvSpPr>
        <p:spPr>
          <a:xfrm>
            <a:off x="1440902" y="1003517"/>
            <a:ext cx="7200931" cy="2128441"/>
          </a:xfrm>
          <a:noFill/>
          <a:ln>
            <a:noFill/>
          </a:ln>
        </p:spPr>
        <p:txBody>
          <a:bodyPr spcFirstLastPara="1" wrap="square" lIns="0" tIns="45700" rIns="0" bIns="45700" anchor="b" anchorCtr="0">
            <a:noAutofit/>
          </a:bodyPr>
          <a:lstStyle/>
          <a:p>
            <a:pPr lvl="0"/>
            <a:r>
              <a:rPr lang="en-US"/>
              <a:t>About FFAR</a:t>
            </a:r>
            <a:endParaRPr lang="en-US" dirty="0"/>
          </a:p>
        </p:txBody>
      </p:sp>
      <p:sp>
        <p:nvSpPr>
          <p:cNvPr id="288" name="Google Shape;288;p21">
            <a:extLst>
              <a:ext uri="{FF2B5EF4-FFF2-40B4-BE49-F238E27FC236}">
                <a16:creationId xmlns:a16="http://schemas.microsoft.com/office/drawing/2014/main" id="{B82E0F7F-4527-8C76-AC31-E807B1C4038F}"/>
              </a:ext>
            </a:extLst>
          </p:cNvPr>
          <p:cNvSpPr txBox="1">
            <a:spLocks noGrp="1"/>
          </p:cNvSpPr>
          <p:nvPr>
            <p:ph type="body" sz="quarter" idx="10"/>
          </p:nvPr>
        </p:nvSpPr>
        <p:spPr>
          <a:xfrm>
            <a:off x="1440902" y="3272910"/>
            <a:ext cx="7389199" cy="1196732"/>
          </a:xfrm>
          <a:noFill/>
          <a:ln>
            <a:noFill/>
          </a:ln>
        </p:spPr>
        <p:txBody>
          <a:bodyPr spcFirstLastPara="1" wrap="square" lIns="0" tIns="45700" rIns="0" bIns="45700" anchor="t" anchorCtr="0">
            <a:noAutofit/>
          </a:bodyPr>
          <a:lstStyle/>
          <a:p>
            <a:pPr lvl="0"/>
            <a:r>
              <a:rPr lang="en-US" sz="2000" dirty="0"/>
              <a:t>FFAR, established in 2014 by the Farm Bill, connects funders, researchers and farmers to pioneer the next frontier of agriculture innovation.</a:t>
            </a:r>
          </a:p>
        </p:txBody>
      </p:sp>
      <p:pic>
        <p:nvPicPr>
          <p:cNvPr id="289" name="Google Shape;289;p21">
            <a:extLst>
              <a:ext uri="{FF2B5EF4-FFF2-40B4-BE49-F238E27FC236}">
                <a16:creationId xmlns:a16="http://schemas.microsoft.com/office/drawing/2014/main" id="{DAA6CD01-CD10-5A20-44DA-DF0EF1505827}"/>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40902" y="5911510"/>
            <a:ext cx="968683" cy="387473"/>
          </a:xfrm>
          <a:prstGeom prst="rect">
            <a:avLst/>
          </a:prstGeom>
          <a:noFill/>
          <a:ln>
            <a:noFill/>
          </a:ln>
        </p:spPr>
      </p:pic>
    </p:spTree>
    <p:extLst>
      <p:ext uri="{BB962C8B-B14F-4D97-AF65-F5344CB8AC3E}">
        <p14:creationId xmlns:p14="http://schemas.microsoft.com/office/powerpoint/2010/main" val="3611837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20"/>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709612" y="504825"/>
            <a:ext cx="11482387" cy="6353175"/>
          </a:xfrm>
          <a:noFill/>
          <a:ln>
            <a:noFill/>
          </a:ln>
        </p:spPr>
      </p:pic>
      <p:sp>
        <p:nvSpPr>
          <p:cNvPr id="277" name="Google Shape;277;p20"/>
          <p:cNvSpPr/>
          <p:nvPr/>
        </p:nvSpPr>
        <p:spPr>
          <a:xfrm>
            <a:off x="709612" y="504825"/>
            <a:ext cx="11482388" cy="6353175"/>
          </a:xfrm>
          <a:prstGeom prst="rect">
            <a:avLst/>
          </a:prstGeom>
          <a:gradFill>
            <a:gsLst>
              <a:gs pos="0">
                <a:srgbClr val="000000">
                  <a:alpha val="49803"/>
                </a:srgbClr>
              </a:gs>
              <a:gs pos="59000">
                <a:srgbClr val="000000">
                  <a:alpha val="49803"/>
                </a:srgbClr>
              </a:gs>
              <a:gs pos="100000">
                <a:srgbClr val="000000">
                  <a:alpha val="0"/>
                </a:srgbClr>
              </a:gs>
            </a:gsLst>
            <a:lin ang="12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278" name="Google Shape;278;p20"/>
          <p:cNvSpPr txBox="1">
            <a:spLocks noGrp="1"/>
          </p:cNvSpPr>
          <p:nvPr>
            <p:ph type="ctrTitle"/>
          </p:nvPr>
        </p:nvSpPr>
        <p:spPr>
          <a:xfrm>
            <a:off x="1440902" y="1003517"/>
            <a:ext cx="7200931" cy="2128441"/>
          </a:xfrm>
          <a:noFill/>
          <a:ln>
            <a:noFill/>
          </a:ln>
        </p:spPr>
        <p:txBody>
          <a:bodyPr spcFirstLastPara="1" wrap="square" lIns="0" tIns="45700" rIns="0" bIns="45700" anchor="b" anchorCtr="0">
            <a:noAutofit/>
          </a:bodyPr>
          <a:lstStyle/>
          <a:p>
            <a:pPr lvl="0"/>
            <a:r>
              <a:rPr lang="en-US" dirty="0"/>
              <a:t>Our Mission</a:t>
            </a:r>
          </a:p>
        </p:txBody>
      </p:sp>
      <p:sp>
        <p:nvSpPr>
          <p:cNvPr id="279" name="Google Shape;279;p20"/>
          <p:cNvSpPr txBox="1">
            <a:spLocks noGrp="1"/>
          </p:cNvSpPr>
          <p:nvPr>
            <p:ph type="body" sz="quarter" idx="10"/>
          </p:nvPr>
        </p:nvSpPr>
        <p:spPr>
          <a:xfrm>
            <a:off x="1440902" y="3272910"/>
            <a:ext cx="7200931" cy="1340033"/>
          </a:xfrm>
          <a:noFill/>
          <a:ln>
            <a:noFill/>
          </a:ln>
        </p:spPr>
        <p:txBody>
          <a:bodyPr spcFirstLastPara="1" wrap="square" lIns="0" tIns="45700" rIns="0" bIns="45700" anchor="t" anchorCtr="0">
            <a:noAutofit/>
          </a:bodyPr>
          <a:lstStyle/>
          <a:p>
            <a:pPr lvl="0"/>
            <a:r>
              <a:rPr lang="en-US" sz="2000" dirty="0"/>
              <a:t>We build collaborative partnerships to support audacious science addressing today’s food and agriculture challenges.</a:t>
            </a:r>
          </a:p>
        </p:txBody>
      </p:sp>
      <p:pic>
        <p:nvPicPr>
          <p:cNvPr id="280" name="Google Shape;280;p2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40902" y="5911510"/>
            <a:ext cx="968683" cy="38747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4">
          <a:extLst>
            <a:ext uri="{FF2B5EF4-FFF2-40B4-BE49-F238E27FC236}">
              <a16:creationId xmlns:a16="http://schemas.microsoft.com/office/drawing/2014/main" id="{E0A41382-7B79-20C9-FBBE-D049C6AAC141}"/>
            </a:ext>
          </a:extLst>
        </p:cNvPr>
        <p:cNvGrpSpPr/>
        <p:nvPr/>
      </p:nvGrpSpPr>
      <p:grpSpPr>
        <a:xfrm>
          <a:off x="0" y="0"/>
          <a:ext cx="0" cy="0"/>
          <a:chOff x="0" y="0"/>
          <a:chExt cx="0" cy="0"/>
        </a:xfrm>
      </p:grpSpPr>
      <p:pic>
        <p:nvPicPr>
          <p:cNvPr id="5" name="Picture Placeholder 4" descr="A black background with small dots&#10;&#10;Description automatically generated with medium confidence">
            <a:extLst>
              <a:ext uri="{FF2B5EF4-FFF2-40B4-BE49-F238E27FC236}">
                <a16:creationId xmlns:a16="http://schemas.microsoft.com/office/drawing/2014/main" id="{87C0AE0D-E152-1CB7-F947-06C6E9DF033C}"/>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t="-1290"/>
          <a:stretch/>
        </p:blipFill>
        <p:spPr>
          <a:xfrm flipH="1">
            <a:off x="709611" y="425303"/>
            <a:ext cx="11482387" cy="6432698"/>
          </a:xfrm>
        </p:spPr>
      </p:pic>
      <p:sp>
        <p:nvSpPr>
          <p:cNvPr id="286" name="Google Shape;286;p21">
            <a:extLst>
              <a:ext uri="{FF2B5EF4-FFF2-40B4-BE49-F238E27FC236}">
                <a16:creationId xmlns:a16="http://schemas.microsoft.com/office/drawing/2014/main" id="{032856CB-3847-1507-5570-58D7404E9115}"/>
              </a:ext>
            </a:extLst>
          </p:cNvPr>
          <p:cNvSpPr/>
          <p:nvPr/>
        </p:nvSpPr>
        <p:spPr>
          <a:xfrm>
            <a:off x="709610" y="504825"/>
            <a:ext cx="11482387" cy="6353175"/>
          </a:xfrm>
          <a:prstGeom prst="rect">
            <a:avLst/>
          </a:prstGeom>
          <a:gradFill>
            <a:gsLst>
              <a:gs pos="0">
                <a:srgbClr val="000000">
                  <a:alpha val="52941"/>
                </a:srgbClr>
              </a:gs>
              <a:gs pos="32000">
                <a:srgbClr val="000000">
                  <a:alpha val="52941"/>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287" name="Google Shape;287;p21">
            <a:extLst>
              <a:ext uri="{FF2B5EF4-FFF2-40B4-BE49-F238E27FC236}">
                <a16:creationId xmlns:a16="http://schemas.microsoft.com/office/drawing/2014/main" id="{99A08AF6-F8FB-2184-76CD-55645FD8B27C}"/>
              </a:ext>
            </a:extLst>
          </p:cNvPr>
          <p:cNvSpPr txBox="1">
            <a:spLocks noGrp="1"/>
          </p:cNvSpPr>
          <p:nvPr>
            <p:ph type="ctrTitle"/>
          </p:nvPr>
        </p:nvSpPr>
        <p:spPr>
          <a:xfrm>
            <a:off x="1440902" y="1003517"/>
            <a:ext cx="7200931" cy="2128441"/>
          </a:xfrm>
          <a:noFill/>
          <a:ln>
            <a:noFill/>
          </a:ln>
        </p:spPr>
        <p:txBody>
          <a:bodyPr spcFirstLastPara="1" wrap="square" lIns="0" tIns="45700" rIns="0" bIns="45700" anchor="b" anchorCtr="0">
            <a:noAutofit/>
          </a:bodyPr>
          <a:lstStyle/>
          <a:p>
            <a:pPr lvl="0"/>
            <a:r>
              <a:rPr lang="en-US" dirty="0"/>
              <a:t>Our Vision</a:t>
            </a:r>
          </a:p>
        </p:txBody>
      </p:sp>
      <p:sp>
        <p:nvSpPr>
          <p:cNvPr id="288" name="Google Shape;288;p21">
            <a:extLst>
              <a:ext uri="{FF2B5EF4-FFF2-40B4-BE49-F238E27FC236}">
                <a16:creationId xmlns:a16="http://schemas.microsoft.com/office/drawing/2014/main" id="{330BCC3C-082C-F5DF-5A3A-9F512ACE581C}"/>
              </a:ext>
            </a:extLst>
          </p:cNvPr>
          <p:cNvSpPr txBox="1">
            <a:spLocks noGrp="1"/>
          </p:cNvSpPr>
          <p:nvPr>
            <p:ph type="body" sz="quarter" idx="10"/>
          </p:nvPr>
        </p:nvSpPr>
        <p:spPr>
          <a:xfrm>
            <a:off x="1441450" y="3273424"/>
            <a:ext cx="6400610" cy="1858133"/>
          </a:xfrm>
          <a:noFill/>
          <a:ln>
            <a:noFill/>
          </a:ln>
        </p:spPr>
        <p:txBody>
          <a:bodyPr spcFirstLastPara="1" wrap="square" lIns="0" tIns="45700" rIns="0" bIns="45700" anchor="t" anchorCtr="0">
            <a:noAutofit/>
          </a:bodyPr>
          <a:lstStyle/>
          <a:p>
            <a:pPr lvl="0"/>
            <a:r>
              <a:rPr lang="en-US" sz="2000" dirty="0"/>
              <a:t>We envision a world in which pioneering, collaborative science provides every person access to affordable, nutritious food grown on thriving farms.</a:t>
            </a:r>
          </a:p>
        </p:txBody>
      </p:sp>
      <p:pic>
        <p:nvPicPr>
          <p:cNvPr id="289" name="Google Shape;289;p21">
            <a:extLst>
              <a:ext uri="{FF2B5EF4-FFF2-40B4-BE49-F238E27FC236}">
                <a16:creationId xmlns:a16="http://schemas.microsoft.com/office/drawing/2014/main" id="{19670978-079B-0423-F181-865F27EF2BC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40902" y="5911510"/>
            <a:ext cx="968683" cy="387473"/>
          </a:xfrm>
          <a:prstGeom prst="rect">
            <a:avLst/>
          </a:prstGeom>
          <a:noFill/>
          <a:ln>
            <a:noFill/>
          </a:ln>
        </p:spPr>
      </p:pic>
    </p:spTree>
    <p:extLst>
      <p:ext uri="{BB962C8B-B14F-4D97-AF65-F5344CB8AC3E}">
        <p14:creationId xmlns:p14="http://schemas.microsoft.com/office/powerpoint/2010/main" val="2543179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5" name="Google Shape;295;p22"/>
          <p:cNvSpPr txBox="1">
            <a:spLocks noGrp="1"/>
          </p:cNvSpPr>
          <p:nvPr>
            <p:ph type="title"/>
          </p:nvPr>
        </p:nvSpPr>
        <p:spPr>
          <a:noFill/>
          <a:ln>
            <a:noFill/>
          </a:ln>
        </p:spPr>
        <p:txBody>
          <a:bodyPr spcFirstLastPara="1" wrap="square" lIns="0" tIns="45700" rIns="0" bIns="45700" anchor="b" anchorCtr="0">
            <a:noAutofit/>
          </a:bodyPr>
          <a:lstStyle/>
          <a:p>
            <a:pPr lvl="0"/>
            <a:r>
              <a:rPr lang="en-US" dirty="0"/>
              <a:t>Funding Mechanisms</a:t>
            </a:r>
          </a:p>
        </p:txBody>
      </p:sp>
      <p:sp>
        <p:nvSpPr>
          <p:cNvPr id="8" name="Text Placeholder 7">
            <a:extLst>
              <a:ext uri="{FF2B5EF4-FFF2-40B4-BE49-F238E27FC236}">
                <a16:creationId xmlns:a16="http://schemas.microsoft.com/office/drawing/2014/main" id="{35DB7869-2232-B127-38E0-42DF5D4B7BE8}"/>
              </a:ext>
            </a:extLst>
          </p:cNvPr>
          <p:cNvSpPr>
            <a:spLocks noGrp="1"/>
          </p:cNvSpPr>
          <p:nvPr>
            <p:ph type="body" sz="quarter" idx="12"/>
          </p:nvPr>
        </p:nvSpPr>
        <p:spPr/>
        <p:txBody>
          <a:bodyPr>
            <a:normAutofit/>
          </a:bodyPr>
          <a:lstStyle/>
          <a:p>
            <a:r>
              <a:rPr lang="en-GB" sz="2000" dirty="0"/>
              <a:t>FFAR’s public-private partnerships advance food and agriculture research through four funding mechanisms:</a:t>
            </a:r>
          </a:p>
        </p:txBody>
      </p:sp>
      <p:sp>
        <p:nvSpPr>
          <p:cNvPr id="13" name="Google Shape;297;p22">
            <a:extLst>
              <a:ext uri="{FF2B5EF4-FFF2-40B4-BE49-F238E27FC236}">
                <a16:creationId xmlns:a16="http://schemas.microsoft.com/office/drawing/2014/main" id="{7B128D01-B55F-F39C-A1F5-B7EBCBA92DDF}"/>
              </a:ext>
            </a:extLst>
          </p:cNvPr>
          <p:cNvSpPr txBox="1"/>
          <p:nvPr/>
        </p:nvSpPr>
        <p:spPr>
          <a:xfrm flipH="1">
            <a:off x="5091923" y="4801903"/>
            <a:ext cx="2480091" cy="276999"/>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US" sz="1800" dirty="0">
                <a:solidFill>
                  <a:schemeClr val="tx1"/>
                </a:solidFill>
                <a:latin typeface="Verdana"/>
                <a:ea typeface="Verdana"/>
                <a:cs typeface="Verdana"/>
                <a:sym typeface="Verdana"/>
              </a:rPr>
              <a:t>Competitive Grants</a:t>
            </a:r>
            <a:endParaRPr dirty="0">
              <a:solidFill>
                <a:schemeClr val="tx1"/>
              </a:solidFill>
            </a:endParaRPr>
          </a:p>
        </p:txBody>
      </p:sp>
      <p:sp>
        <p:nvSpPr>
          <p:cNvPr id="14" name="Google Shape;298;p22">
            <a:extLst>
              <a:ext uri="{FF2B5EF4-FFF2-40B4-BE49-F238E27FC236}">
                <a16:creationId xmlns:a16="http://schemas.microsoft.com/office/drawing/2014/main" id="{E51152C7-B9AB-9E5D-C616-5D1B203A36B2}"/>
              </a:ext>
            </a:extLst>
          </p:cNvPr>
          <p:cNvSpPr txBox="1"/>
          <p:nvPr/>
        </p:nvSpPr>
        <p:spPr>
          <a:xfrm flipH="1">
            <a:off x="8813232" y="4796187"/>
            <a:ext cx="2480091" cy="276999"/>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US" sz="1800" dirty="0">
                <a:solidFill>
                  <a:schemeClr val="tx1"/>
                </a:solidFill>
                <a:latin typeface="Verdana"/>
                <a:ea typeface="Verdana"/>
                <a:cs typeface="Verdana"/>
                <a:sym typeface="Verdana"/>
              </a:rPr>
              <a:t>Direct Awards</a:t>
            </a:r>
            <a:endParaRPr dirty="0">
              <a:solidFill>
                <a:schemeClr val="tx1"/>
              </a:solidFill>
            </a:endParaRPr>
          </a:p>
        </p:txBody>
      </p:sp>
      <p:sp>
        <p:nvSpPr>
          <p:cNvPr id="15" name="Google Shape;300;p22">
            <a:extLst>
              <a:ext uri="{FF2B5EF4-FFF2-40B4-BE49-F238E27FC236}">
                <a16:creationId xmlns:a16="http://schemas.microsoft.com/office/drawing/2014/main" id="{5165E8F3-FDFF-5E2A-5B5B-8442726132F8}"/>
              </a:ext>
            </a:extLst>
          </p:cNvPr>
          <p:cNvSpPr txBox="1"/>
          <p:nvPr/>
        </p:nvSpPr>
        <p:spPr>
          <a:xfrm flipH="1">
            <a:off x="5148935" y="5744848"/>
            <a:ext cx="2480091" cy="276999"/>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US" sz="1800" dirty="0">
                <a:solidFill>
                  <a:schemeClr val="tx1"/>
                </a:solidFill>
                <a:latin typeface="Verdana"/>
                <a:ea typeface="Verdana"/>
                <a:cs typeface="Verdana"/>
                <a:sym typeface="Verdana"/>
              </a:rPr>
              <a:t>Prizes</a:t>
            </a:r>
            <a:endParaRPr dirty="0">
              <a:solidFill>
                <a:schemeClr val="tx1"/>
              </a:solidFill>
            </a:endParaRPr>
          </a:p>
        </p:txBody>
      </p:sp>
      <p:sp>
        <p:nvSpPr>
          <p:cNvPr id="16" name="Google Shape;302;p22">
            <a:extLst>
              <a:ext uri="{FF2B5EF4-FFF2-40B4-BE49-F238E27FC236}">
                <a16:creationId xmlns:a16="http://schemas.microsoft.com/office/drawing/2014/main" id="{3543EE34-CCC9-2117-C6FC-AF3390F85590}"/>
              </a:ext>
            </a:extLst>
          </p:cNvPr>
          <p:cNvSpPr txBox="1"/>
          <p:nvPr/>
        </p:nvSpPr>
        <p:spPr>
          <a:xfrm flipH="1">
            <a:off x="8813232" y="5744847"/>
            <a:ext cx="2480091" cy="276999"/>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US" sz="1800" dirty="0">
                <a:solidFill>
                  <a:schemeClr val="tx1"/>
                </a:solidFill>
                <a:latin typeface="Verdana"/>
                <a:ea typeface="Verdana"/>
                <a:cs typeface="Verdana"/>
                <a:sym typeface="Verdana"/>
              </a:rPr>
              <a:t>Consortia</a:t>
            </a:r>
            <a:endParaRPr dirty="0">
              <a:solidFill>
                <a:schemeClr val="tx1"/>
              </a:solidFill>
            </a:endParaRPr>
          </a:p>
        </p:txBody>
      </p:sp>
      <p:pic>
        <p:nvPicPr>
          <p:cNvPr id="3" name="Picture 2" descr="A hands shaking with a black background&#10;&#10;Description automatically generated">
            <a:extLst>
              <a:ext uri="{FF2B5EF4-FFF2-40B4-BE49-F238E27FC236}">
                <a16:creationId xmlns:a16="http://schemas.microsoft.com/office/drawing/2014/main" id="{263668A6-7D25-C55D-F13C-D852B665BB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82310" y="5517587"/>
            <a:ext cx="914400" cy="914400"/>
          </a:xfrm>
          <a:prstGeom prst="rect">
            <a:avLst/>
          </a:prstGeom>
        </p:spPr>
      </p:pic>
      <p:pic>
        <p:nvPicPr>
          <p:cNvPr id="18" name="Picture 17" descr="A black trophy with a black background&#10;&#10;Description automatically generated">
            <a:extLst>
              <a:ext uri="{FF2B5EF4-FFF2-40B4-BE49-F238E27FC236}">
                <a16:creationId xmlns:a16="http://schemas.microsoft.com/office/drawing/2014/main" id="{4D0BBBDE-6CD2-CCC0-23F5-6CDDF9FBDC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83562" y="5517587"/>
            <a:ext cx="731520" cy="731520"/>
          </a:xfrm>
          <a:prstGeom prst="rect">
            <a:avLst/>
          </a:prstGeom>
        </p:spPr>
      </p:pic>
      <p:pic>
        <p:nvPicPr>
          <p:cNvPr id="20" name="Picture 19" descr="A pen and paper with lines&#10;&#10;Description automatically generated">
            <a:extLst>
              <a:ext uri="{FF2B5EF4-FFF2-40B4-BE49-F238E27FC236}">
                <a16:creationId xmlns:a16="http://schemas.microsoft.com/office/drawing/2014/main" id="{CA5EA924-C67F-F88D-51C4-D79D90C977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83562" y="4573303"/>
            <a:ext cx="731520" cy="731520"/>
          </a:xfrm>
          <a:prstGeom prst="rect">
            <a:avLst/>
          </a:prstGeom>
        </p:spPr>
      </p:pic>
      <p:pic>
        <p:nvPicPr>
          <p:cNvPr id="22" name="Picture 21" descr="A pen and a check&#10;&#10;Description automatically generated">
            <a:extLst>
              <a:ext uri="{FF2B5EF4-FFF2-40B4-BE49-F238E27FC236}">
                <a16:creationId xmlns:a16="http://schemas.microsoft.com/office/drawing/2014/main" id="{DA3C3062-8CE9-2574-CF6B-1AF955AECB8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28030" y="4436143"/>
            <a:ext cx="822960" cy="82296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12" name="Picture Placeholder 11" descr="A person in a white coat in a greenhouse&#10;&#10;Description automatically generated">
            <a:extLst>
              <a:ext uri="{FF2B5EF4-FFF2-40B4-BE49-F238E27FC236}">
                <a16:creationId xmlns:a16="http://schemas.microsoft.com/office/drawing/2014/main" id="{7CF1C157-2AC2-DD83-C3D1-9A0831728346}"/>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495300" y="504825"/>
            <a:ext cx="11696700" cy="6353175"/>
          </a:xfrm>
        </p:spPr>
      </p:pic>
      <p:sp>
        <p:nvSpPr>
          <p:cNvPr id="2" name="Google Shape;501;p31">
            <a:extLst>
              <a:ext uri="{FF2B5EF4-FFF2-40B4-BE49-F238E27FC236}">
                <a16:creationId xmlns:a16="http://schemas.microsoft.com/office/drawing/2014/main" id="{163F3B2C-5975-9612-1E12-D357C9D5D074}"/>
              </a:ext>
            </a:extLst>
          </p:cNvPr>
          <p:cNvSpPr>
            <a:spLocks/>
          </p:cNvSpPr>
          <p:nvPr/>
        </p:nvSpPr>
        <p:spPr>
          <a:xfrm>
            <a:off x="495300" y="504824"/>
            <a:ext cx="11696700" cy="6353176"/>
          </a:xfrm>
          <a:prstGeom prst="rect">
            <a:avLst/>
          </a:prstGeom>
          <a:gradFill flip="none" rotWithShape="1">
            <a:gsLst>
              <a:gs pos="42000">
                <a:srgbClr val="000000">
                  <a:alpha val="71000"/>
                </a:srgbClr>
              </a:gs>
              <a:gs pos="61000">
                <a:srgbClr val="000000">
                  <a:alpha val="49803"/>
                </a:srgbClr>
              </a:gs>
              <a:gs pos="100000">
                <a:srgbClr val="000000">
                  <a:alpha val="25000"/>
                </a:srgbClr>
              </a:gs>
            </a:gsLst>
            <a:lin ang="27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dirty="0">
              <a:solidFill>
                <a:srgbClr val="FFFFFF"/>
              </a:solidFill>
              <a:latin typeface="Verdana"/>
              <a:ea typeface="Verdana"/>
              <a:cs typeface="Verdana"/>
              <a:sym typeface="Verdana"/>
            </a:endParaRPr>
          </a:p>
        </p:txBody>
      </p:sp>
      <p:sp>
        <p:nvSpPr>
          <p:cNvPr id="493" name="Google Shape;493;p30"/>
          <p:cNvSpPr txBox="1">
            <a:spLocks noGrp="1"/>
          </p:cNvSpPr>
          <p:nvPr>
            <p:ph type="ctrTitle"/>
          </p:nvPr>
        </p:nvSpPr>
        <p:spPr>
          <a:xfrm>
            <a:off x="1192837" y="746959"/>
            <a:ext cx="8067169" cy="2128441"/>
          </a:xfrm>
          <a:noFill/>
          <a:ln>
            <a:noFill/>
          </a:ln>
        </p:spPr>
        <p:txBody>
          <a:bodyPr spcFirstLastPara="1" wrap="square" lIns="0" tIns="45700" rIns="0" bIns="45700" anchor="b" anchorCtr="0">
            <a:noAutofit/>
          </a:bodyPr>
          <a:lstStyle/>
          <a:p>
            <a:pPr lvl="0"/>
            <a:r>
              <a:rPr lang="en-US" dirty="0"/>
              <a:t>Research Benefits U.S. Economy</a:t>
            </a:r>
          </a:p>
        </p:txBody>
      </p:sp>
      <p:sp>
        <p:nvSpPr>
          <p:cNvPr id="494" name="Google Shape;494;p30"/>
          <p:cNvSpPr txBox="1">
            <a:spLocks noGrp="1"/>
          </p:cNvSpPr>
          <p:nvPr>
            <p:ph type="body" sz="quarter" idx="12"/>
          </p:nvPr>
        </p:nvSpPr>
        <p:spPr>
          <a:xfrm>
            <a:off x="1192837" y="3041054"/>
            <a:ext cx="5403906" cy="1883093"/>
          </a:xfrm>
          <a:noFill/>
          <a:ln>
            <a:noFill/>
          </a:ln>
        </p:spPr>
        <p:txBody>
          <a:bodyPr spcFirstLastPara="1" wrap="square" lIns="0" tIns="45700" rIns="0" bIns="45700" anchor="t" anchorCtr="0">
            <a:noAutofit/>
          </a:bodyPr>
          <a:lstStyle/>
          <a:p>
            <a:r>
              <a:rPr lang="en-GB" sz="2000" dirty="0"/>
              <a:t>U.S. Department of Agriculture’s (USDA) Economic Research Service (ERS) found:</a:t>
            </a:r>
          </a:p>
          <a:p>
            <a:pPr lvl="0"/>
            <a:r>
              <a:rPr lang="en-GB" sz="2000" dirty="0"/>
              <a:t>Public agricultural research investments generate $20 in U.S. economic benefits for every $1 spent. </a:t>
            </a:r>
            <a:endParaRPr lang="en-US" sz="2000" dirty="0"/>
          </a:p>
        </p:txBody>
      </p:sp>
      <p:pic>
        <p:nvPicPr>
          <p:cNvPr id="22" name="Google Shape;313;p23">
            <a:extLst>
              <a:ext uri="{FF2B5EF4-FFF2-40B4-BE49-F238E27FC236}">
                <a16:creationId xmlns:a16="http://schemas.microsoft.com/office/drawing/2014/main" id="{17F61A1C-ADCA-C29C-D3AC-DE53A4896DBD}"/>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96011" y="5965702"/>
            <a:ext cx="968683" cy="387473"/>
          </a:xfrm>
          <a:prstGeom prst="rect">
            <a:avLst/>
          </a:prstGeom>
          <a:noFill/>
          <a:ln>
            <a:noFill/>
          </a:ln>
        </p:spPr>
      </p:pic>
      <p:sp>
        <p:nvSpPr>
          <p:cNvPr id="3" name="Footer Placeholder 1">
            <a:extLst>
              <a:ext uri="{FF2B5EF4-FFF2-40B4-BE49-F238E27FC236}">
                <a16:creationId xmlns:a16="http://schemas.microsoft.com/office/drawing/2014/main" id="{031F75EC-9937-ACB6-4A0C-5ECC3288DD67}"/>
              </a:ext>
            </a:extLst>
          </p:cNvPr>
          <p:cNvSpPr txBox="1">
            <a:spLocks/>
          </p:cNvSpPr>
          <p:nvPr/>
        </p:nvSpPr>
        <p:spPr>
          <a:xfrm>
            <a:off x="1192837" y="5195688"/>
            <a:ext cx="4239134" cy="69538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100" dirty="0">
                <a:solidFill>
                  <a:schemeClr val="bg1">
                    <a:lumMod val="85000"/>
                  </a:schemeClr>
                </a:solidFill>
                <a:latin typeface="Calibri" panose="020F0502020204030204" pitchFamily="34" charset="0"/>
                <a:ea typeface="Calibri" panose="020F0502020204030204" pitchFamily="34" charset="0"/>
                <a:cs typeface="Calibri" panose="020F0502020204030204" pitchFamily="34" charset="0"/>
              </a:rPr>
              <a:t>Source: www.ers.usda.gov/amber-waves/2022/june/ investment-in-u-s-public-agricultural-research-and-development-has-fallen-by-a-third-over-past-two-decades-lags-major-trade-competitors/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8">
          <a:extLst>
            <a:ext uri="{FF2B5EF4-FFF2-40B4-BE49-F238E27FC236}">
              <a16:creationId xmlns:a16="http://schemas.microsoft.com/office/drawing/2014/main" id="{A66AC625-8CC6-BDFB-042A-E6BD65865041}"/>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676B4B3-B363-6891-DAAE-4B0A24267AA2}"/>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709612" y="504825"/>
            <a:ext cx="11482387" cy="6353175"/>
          </a:xfrm>
        </p:spPr>
      </p:pic>
      <p:sp>
        <p:nvSpPr>
          <p:cNvPr id="310" name="Google Shape;310;p23">
            <a:extLst>
              <a:ext uri="{FF2B5EF4-FFF2-40B4-BE49-F238E27FC236}">
                <a16:creationId xmlns:a16="http://schemas.microsoft.com/office/drawing/2014/main" id="{61ED6855-597F-8756-54C5-7447092C4D05}"/>
              </a:ext>
            </a:extLst>
          </p:cNvPr>
          <p:cNvSpPr/>
          <p:nvPr/>
        </p:nvSpPr>
        <p:spPr>
          <a:xfrm>
            <a:off x="709611" y="514350"/>
            <a:ext cx="11482387" cy="6343650"/>
          </a:xfrm>
          <a:prstGeom prst="rect">
            <a:avLst/>
          </a:prstGeom>
          <a:gradFill flip="none" rotWithShape="1">
            <a:gsLst>
              <a:gs pos="1000">
                <a:schemeClr val="bg2">
                  <a:alpha val="98000"/>
                </a:schemeClr>
              </a:gs>
              <a:gs pos="68000">
                <a:srgbClr val="000000">
                  <a:alpha val="43000"/>
                </a:srgbClr>
              </a:gs>
            </a:gsLst>
            <a:lin ang="0" scaled="1"/>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311" name="Google Shape;311;p23">
            <a:extLst>
              <a:ext uri="{FF2B5EF4-FFF2-40B4-BE49-F238E27FC236}">
                <a16:creationId xmlns:a16="http://schemas.microsoft.com/office/drawing/2014/main" id="{2E036AD4-838B-922C-B7C8-205BD6271C25}"/>
              </a:ext>
            </a:extLst>
          </p:cNvPr>
          <p:cNvSpPr txBox="1">
            <a:spLocks noGrp="1"/>
          </p:cNvSpPr>
          <p:nvPr>
            <p:ph type="ctrTitle"/>
          </p:nvPr>
        </p:nvSpPr>
        <p:spPr>
          <a:xfrm>
            <a:off x="1441450" y="1310640"/>
            <a:ext cx="7200900" cy="978218"/>
          </a:xfrm>
          <a:noFill/>
          <a:ln>
            <a:noFill/>
          </a:ln>
        </p:spPr>
        <p:txBody>
          <a:bodyPr spcFirstLastPara="1" wrap="square" lIns="0" tIns="45700" rIns="0" bIns="45700" anchor="b" anchorCtr="0">
            <a:noAutofit/>
          </a:bodyPr>
          <a:lstStyle/>
          <a:p>
            <a:pPr lvl="0"/>
            <a:r>
              <a:rPr lang="en-US" dirty="0"/>
              <a:t>The FFAR Factor </a:t>
            </a:r>
          </a:p>
        </p:txBody>
      </p:sp>
      <p:sp>
        <p:nvSpPr>
          <p:cNvPr id="312" name="Google Shape;312;p23">
            <a:extLst>
              <a:ext uri="{FF2B5EF4-FFF2-40B4-BE49-F238E27FC236}">
                <a16:creationId xmlns:a16="http://schemas.microsoft.com/office/drawing/2014/main" id="{E3A1AEAC-588C-376F-3CCC-B45716CBC889}"/>
              </a:ext>
            </a:extLst>
          </p:cNvPr>
          <p:cNvSpPr txBox="1">
            <a:spLocks noGrp="1"/>
          </p:cNvSpPr>
          <p:nvPr>
            <p:ph type="body" sz="quarter" idx="10"/>
          </p:nvPr>
        </p:nvSpPr>
        <p:spPr>
          <a:xfrm>
            <a:off x="1441451" y="2430145"/>
            <a:ext cx="6310168" cy="3363330"/>
          </a:xfrm>
          <a:noFill/>
          <a:ln>
            <a:noFill/>
          </a:ln>
        </p:spPr>
        <p:txBody>
          <a:bodyPr spcFirstLastPara="1" wrap="square" lIns="0" tIns="45700" rIns="0" bIns="45700" anchor="t" anchorCtr="0">
            <a:noAutofit/>
          </a:bodyPr>
          <a:lstStyle/>
          <a:p>
            <a:pPr lvl="0"/>
            <a:r>
              <a:rPr lang="en-US" sz="2000" dirty="0"/>
              <a:t>FFAR’s Research:</a:t>
            </a:r>
          </a:p>
          <a:p>
            <a:pPr lvl="1"/>
            <a:r>
              <a:rPr lang="en-US" sz="1800" dirty="0"/>
              <a:t>Complements USDA’s research agenda</a:t>
            </a:r>
          </a:p>
          <a:p>
            <a:pPr lvl="1"/>
            <a:r>
              <a:rPr lang="en-US" sz="1800" dirty="0"/>
              <a:t>Fills critical knowledge gaps</a:t>
            </a:r>
          </a:p>
          <a:p>
            <a:pPr lvl="1"/>
            <a:r>
              <a:rPr lang="en-US" sz="1800" dirty="0"/>
              <a:t>Increases public agriculture research investments</a:t>
            </a:r>
          </a:p>
          <a:p>
            <a:pPr lvl="1"/>
            <a:r>
              <a:rPr lang="en-US" sz="1800" dirty="0"/>
              <a:t>Focuses on actionable science</a:t>
            </a:r>
          </a:p>
          <a:p>
            <a:pPr lvl="1"/>
            <a:r>
              <a:rPr lang="en-US" sz="1800" dirty="0"/>
              <a:t>Involves farmers to solve current challenges</a:t>
            </a:r>
          </a:p>
          <a:p>
            <a:pPr lvl="1"/>
            <a:r>
              <a:rPr lang="en-US" sz="1800" dirty="0"/>
              <a:t>Moves research from the lab and into the field</a:t>
            </a:r>
          </a:p>
          <a:p>
            <a:pPr lvl="0"/>
            <a:endParaRPr lang="en-US" dirty="0"/>
          </a:p>
        </p:txBody>
      </p:sp>
      <p:pic>
        <p:nvPicPr>
          <p:cNvPr id="313" name="Google Shape;313;p23">
            <a:extLst>
              <a:ext uri="{FF2B5EF4-FFF2-40B4-BE49-F238E27FC236}">
                <a16:creationId xmlns:a16="http://schemas.microsoft.com/office/drawing/2014/main" id="{460DA3E9-3F43-EF4D-61CA-9F16210EA58D}"/>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40902" y="5911510"/>
            <a:ext cx="968683" cy="387473"/>
          </a:xfrm>
          <a:prstGeom prst="rect">
            <a:avLst/>
          </a:prstGeom>
          <a:noFill/>
          <a:ln>
            <a:noFill/>
          </a:ln>
        </p:spPr>
      </p:pic>
    </p:spTree>
    <p:extLst>
      <p:ext uri="{BB962C8B-B14F-4D97-AF65-F5344CB8AC3E}">
        <p14:creationId xmlns:p14="http://schemas.microsoft.com/office/powerpoint/2010/main" val="1203710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0" name="Google Shape;180;p9"/>
          <p:cNvSpPr txBox="1">
            <a:spLocks noGrp="1"/>
          </p:cNvSpPr>
          <p:nvPr>
            <p:ph type="body" idx="2"/>
          </p:nvPr>
        </p:nvSpPr>
        <p:spPr>
          <a:xfrm>
            <a:off x="709613" y="1256203"/>
            <a:ext cx="10771187" cy="392463"/>
          </a:xfrm>
          <a:noFill/>
          <a:ln>
            <a:noFill/>
          </a:ln>
        </p:spPr>
        <p:txBody>
          <a:bodyPr spcFirstLastPara="1" wrap="square" lIns="0" tIns="45700" rIns="0" bIns="45700" anchor="b" anchorCtr="0">
            <a:noAutofit/>
          </a:bodyPr>
          <a:lstStyle/>
          <a:p>
            <a:pPr lvl="0"/>
            <a:r>
              <a:rPr lang="en-US" dirty="0"/>
              <a:t>HOW WE DIFFER FROM OTHER RESEARCH GRANTING AGENCIES</a:t>
            </a:r>
          </a:p>
        </p:txBody>
      </p:sp>
      <p:sp>
        <p:nvSpPr>
          <p:cNvPr id="178" name="Google Shape;178;p9"/>
          <p:cNvSpPr txBox="1">
            <a:spLocks noGrp="1"/>
          </p:cNvSpPr>
          <p:nvPr>
            <p:ph type="title"/>
          </p:nvPr>
        </p:nvSpPr>
        <p:spPr>
          <a:xfrm>
            <a:off x="709613" y="232663"/>
            <a:ext cx="9437687" cy="896747"/>
          </a:xfrm>
          <a:noFill/>
          <a:ln>
            <a:noFill/>
          </a:ln>
        </p:spPr>
        <p:txBody>
          <a:bodyPr spcFirstLastPara="1" wrap="square" lIns="0" tIns="45700" rIns="0" bIns="45700" anchor="b" anchorCtr="0">
            <a:noAutofit/>
          </a:bodyPr>
          <a:lstStyle/>
          <a:p>
            <a:pPr lvl="0"/>
            <a:r>
              <a:rPr lang="en-US" dirty="0"/>
              <a:t>FFAR’s Unique Model</a:t>
            </a:r>
          </a:p>
        </p:txBody>
      </p:sp>
      <p:sp>
        <p:nvSpPr>
          <p:cNvPr id="15" name="Text Placeholder 14">
            <a:extLst>
              <a:ext uri="{FF2B5EF4-FFF2-40B4-BE49-F238E27FC236}">
                <a16:creationId xmlns:a16="http://schemas.microsoft.com/office/drawing/2014/main" id="{8A59AE79-1FA8-5047-3FE6-007D2D2F7C5F}"/>
              </a:ext>
            </a:extLst>
          </p:cNvPr>
          <p:cNvSpPr>
            <a:spLocks noGrp="1"/>
          </p:cNvSpPr>
          <p:nvPr>
            <p:ph type="body" sz="quarter" idx="11"/>
          </p:nvPr>
        </p:nvSpPr>
        <p:spPr>
          <a:xfrm>
            <a:off x="709613" y="1775459"/>
            <a:ext cx="11016909" cy="4318265"/>
          </a:xfrm>
        </p:spPr>
        <p:txBody>
          <a:bodyPr vert="horz" lIns="0" tIns="45720" rIns="0" bIns="45720" rtlCol="0" anchor="t">
            <a:noAutofit/>
          </a:bodyPr>
          <a:lstStyle/>
          <a:p>
            <a:pPr lvl="1">
              <a:spcBef>
                <a:spcPts val="800"/>
              </a:spcBef>
              <a:spcAft>
                <a:spcPts val="0"/>
              </a:spcAft>
            </a:pPr>
            <a:r>
              <a:rPr lang="en-US" dirty="0">
                <a:ea typeface="Verdana"/>
              </a:rPr>
              <a:t>Amplify funding and accelerate solutions</a:t>
            </a:r>
            <a:endParaRPr lang="en-US" dirty="0"/>
          </a:p>
          <a:p>
            <a:pPr lvl="2">
              <a:spcBef>
                <a:spcPts val="800"/>
              </a:spcBef>
              <a:spcAft>
                <a:spcPts val="0"/>
              </a:spcAft>
            </a:pPr>
            <a:r>
              <a:rPr lang="en-US" dirty="0">
                <a:ea typeface="Verdana"/>
              </a:rPr>
              <a:t>FFAR's model multiplies the U.S. public research investment.</a:t>
            </a:r>
          </a:p>
          <a:p>
            <a:pPr marL="365760" lvl="2" indent="0">
              <a:spcBef>
                <a:spcPts val="800"/>
              </a:spcBef>
              <a:spcAft>
                <a:spcPts val="0"/>
              </a:spcAft>
              <a:buClr>
                <a:srgbClr val="F4552E"/>
              </a:buClr>
              <a:buNone/>
            </a:pPr>
            <a:endParaRPr lang="en-US" dirty="0">
              <a:ea typeface="Verdana"/>
            </a:endParaRPr>
          </a:p>
          <a:p>
            <a:pPr lvl="1">
              <a:spcBef>
                <a:spcPts val="800"/>
              </a:spcBef>
              <a:spcAft>
                <a:spcPts val="0"/>
              </a:spcAft>
            </a:pPr>
            <a:r>
              <a:rPr lang="en-US" dirty="0">
                <a:ea typeface="Verdana"/>
              </a:rPr>
              <a:t>Private sector collaborations</a:t>
            </a:r>
          </a:p>
          <a:p>
            <a:pPr lvl="2">
              <a:spcBef>
                <a:spcPts val="800"/>
              </a:spcBef>
              <a:spcAft>
                <a:spcPts val="0"/>
              </a:spcAft>
            </a:pPr>
            <a:r>
              <a:rPr lang="en-US" dirty="0">
                <a:ea typeface="Verdana"/>
              </a:rPr>
              <a:t>FFAR's private sector partnerships ensure knowledge and solutions reach end-users.</a:t>
            </a:r>
          </a:p>
          <a:p>
            <a:pPr marL="365760" lvl="2" indent="0">
              <a:spcBef>
                <a:spcPts val="800"/>
              </a:spcBef>
              <a:spcAft>
                <a:spcPts val="0"/>
              </a:spcAft>
              <a:buClr>
                <a:srgbClr val="F4552E"/>
              </a:buClr>
              <a:buNone/>
            </a:pPr>
            <a:endParaRPr lang="en-US" dirty="0">
              <a:ea typeface="Verdana"/>
            </a:endParaRPr>
          </a:p>
          <a:p>
            <a:pPr lvl="1">
              <a:spcBef>
                <a:spcPts val="800"/>
              </a:spcBef>
              <a:spcAft>
                <a:spcPts val="0"/>
              </a:spcAft>
            </a:pPr>
            <a:r>
              <a:rPr lang="en-US" dirty="0">
                <a:ea typeface="Verdana"/>
              </a:rPr>
              <a:t>Rapid response funding</a:t>
            </a:r>
          </a:p>
          <a:p>
            <a:pPr lvl="2">
              <a:spcBef>
                <a:spcPts val="800"/>
              </a:spcBef>
              <a:spcAft>
                <a:spcPts val="0"/>
              </a:spcAft>
            </a:pPr>
            <a:r>
              <a:rPr lang="en-US" dirty="0">
                <a:ea typeface="Verdana"/>
              </a:rPr>
              <a:t>Rapid Outcomes from Agricultural Research (ROAR) - deploys rapid response funding to address emerging pests and diseases. </a:t>
            </a:r>
          </a:p>
          <a:p>
            <a:pPr marL="365760" lvl="2" indent="0">
              <a:spcBef>
                <a:spcPts val="800"/>
              </a:spcBef>
              <a:spcAft>
                <a:spcPts val="0"/>
              </a:spcAft>
              <a:buClr>
                <a:srgbClr val="F4552E"/>
              </a:buClr>
              <a:buNone/>
            </a:pPr>
            <a:endParaRPr lang="en-US" dirty="0">
              <a:ea typeface="Verdana"/>
            </a:endParaRPr>
          </a:p>
          <a:p>
            <a:pPr lvl="1">
              <a:spcBef>
                <a:spcPts val="800"/>
              </a:spcBef>
              <a:spcAft>
                <a:spcPts val="0"/>
              </a:spcAft>
            </a:pPr>
            <a:r>
              <a:rPr lang="en-US" dirty="0">
                <a:ea typeface="Verdana"/>
              </a:rPr>
              <a:t>International science partnerships </a:t>
            </a:r>
            <a:endParaRPr lang="en-GB" dirty="0"/>
          </a:p>
          <a:p>
            <a:pPr lvl="2">
              <a:spcBef>
                <a:spcPts val="800"/>
              </a:spcBef>
              <a:spcAft>
                <a:spcPts val="0"/>
              </a:spcAft>
            </a:pPr>
            <a:r>
              <a:rPr lang="en-US" dirty="0">
                <a:ea typeface="Verdana"/>
              </a:rPr>
              <a:t>Dutch government collaboration on plant resilience smart breeding methods in model vegetable crops such as lettuce, tomato and potato.</a:t>
            </a:r>
            <a:endParaRPr lang="en-GB" dirty="0"/>
          </a:p>
          <a:p>
            <a:pPr>
              <a:buFont typeface="Arial"/>
              <a:buNone/>
            </a:pPr>
            <a:endParaRPr lang="en-GB" dirty="0"/>
          </a:p>
          <a:p>
            <a:endParaRPr lang="en-GB"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5" name="Picture Placeholder 4" descr="Two chickens walking on grass&#10;&#10;Description automatically generated">
            <a:extLst>
              <a:ext uri="{FF2B5EF4-FFF2-40B4-BE49-F238E27FC236}">
                <a16:creationId xmlns:a16="http://schemas.microsoft.com/office/drawing/2014/main" id="{514C10BC-733F-9D5D-CE19-2E7678C16838}"/>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t="-17"/>
          <a:stretch/>
        </p:blipFill>
        <p:spPr>
          <a:xfrm>
            <a:off x="509588" y="502920"/>
            <a:ext cx="6832600" cy="6355080"/>
          </a:xfrm>
        </p:spPr>
      </p:pic>
      <p:sp>
        <p:nvSpPr>
          <p:cNvPr id="414" name="Google Shape;414;p25"/>
          <p:cNvSpPr/>
          <p:nvPr/>
        </p:nvSpPr>
        <p:spPr>
          <a:xfrm>
            <a:off x="520665" y="502199"/>
            <a:ext cx="6832600" cy="6354028"/>
          </a:xfrm>
          <a:prstGeom prst="rect">
            <a:avLst/>
          </a:prstGeom>
          <a:gradFill flip="none" rotWithShape="1">
            <a:gsLst>
              <a:gs pos="0">
                <a:srgbClr val="000000">
                  <a:alpha val="78000"/>
                </a:srgbClr>
              </a:gs>
              <a:gs pos="100000">
                <a:srgbClr val="000000">
                  <a:alpha val="53725"/>
                </a:srgbClr>
              </a:gs>
              <a:gs pos="100000">
                <a:srgbClr val="000000">
                  <a:alpha val="0"/>
                </a:srgbClr>
              </a:gs>
            </a:gsLst>
            <a:lin ang="5400000" scaled="1"/>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415" name="Google Shape;415;p25"/>
          <p:cNvSpPr txBox="1">
            <a:spLocks noGrp="1"/>
          </p:cNvSpPr>
          <p:nvPr>
            <p:ph type="ctrTitle"/>
          </p:nvPr>
        </p:nvSpPr>
        <p:spPr>
          <a:xfrm>
            <a:off x="840125" y="503257"/>
            <a:ext cx="5762641" cy="1799673"/>
          </a:xfrm>
          <a:noFill/>
          <a:ln>
            <a:noFill/>
          </a:ln>
        </p:spPr>
        <p:txBody>
          <a:bodyPr spcFirstLastPara="1" wrap="square" lIns="91425" tIns="45700" rIns="91425" bIns="45700" anchor="t" anchorCtr="0">
            <a:noAutofit/>
          </a:bodyPr>
          <a:lstStyle/>
          <a:p>
            <a:r>
              <a:rPr lang="en-US" dirty="0"/>
              <a:t>FFAR Grants by the Numbers</a:t>
            </a:r>
          </a:p>
        </p:txBody>
      </p:sp>
      <p:sp>
        <p:nvSpPr>
          <p:cNvPr id="416" name="Google Shape;416;p25"/>
          <p:cNvSpPr txBox="1"/>
          <p:nvPr/>
        </p:nvSpPr>
        <p:spPr>
          <a:xfrm>
            <a:off x="7744108" y="763639"/>
            <a:ext cx="3204416"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chemeClr val="dk1"/>
                </a:solidFill>
                <a:latin typeface="Cambria"/>
                <a:ea typeface="Cambria"/>
                <a:sym typeface="Cambria"/>
              </a:rPr>
              <a:t>390+</a:t>
            </a:r>
            <a:endParaRPr dirty="0">
              <a:solidFill>
                <a:schemeClr val="dk1"/>
              </a:solidFill>
            </a:endParaRPr>
          </a:p>
        </p:txBody>
      </p:sp>
      <p:sp>
        <p:nvSpPr>
          <p:cNvPr id="417" name="Google Shape;417;p25"/>
          <p:cNvSpPr txBox="1"/>
          <p:nvPr/>
        </p:nvSpPr>
        <p:spPr>
          <a:xfrm>
            <a:off x="7744108" y="1704232"/>
            <a:ext cx="3125894"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cap="none" dirty="0">
                <a:solidFill>
                  <a:schemeClr val="dk1"/>
                </a:solidFill>
                <a:latin typeface="Verdana"/>
                <a:ea typeface="Verdana"/>
                <a:cs typeface="Verdana"/>
                <a:sym typeface="Verdana"/>
              </a:rPr>
              <a:t>GRANTS AWARDED</a:t>
            </a:r>
            <a:endParaRPr sz="1800" dirty="0"/>
          </a:p>
        </p:txBody>
      </p:sp>
      <p:sp>
        <p:nvSpPr>
          <p:cNvPr id="418" name="Google Shape;418;p25"/>
          <p:cNvSpPr txBox="1"/>
          <p:nvPr/>
        </p:nvSpPr>
        <p:spPr>
          <a:xfrm>
            <a:off x="7744108" y="2577070"/>
            <a:ext cx="4029804" cy="1015622"/>
          </a:xfrm>
          <a:prstGeom prst="rect">
            <a:avLst/>
          </a:prstGeom>
          <a:noFill/>
          <a:ln>
            <a:noFill/>
          </a:ln>
        </p:spPr>
        <p:txBody>
          <a:bodyPr spcFirstLastPara="1" wrap="square" lIns="91425" tIns="45700" rIns="91425" bIns="45700" anchor="t" anchorCtr="0">
            <a:spAutoFit/>
          </a:bodyPr>
          <a:lstStyle/>
          <a:p>
            <a:r>
              <a:rPr lang="en-US" sz="6000" dirty="0">
                <a:solidFill>
                  <a:schemeClr val="dk1"/>
                </a:solidFill>
                <a:latin typeface="Cambria"/>
                <a:ea typeface="Cambria"/>
                <a:cs typeface="Cambria"/>
                <a:sym typeface="Cambria"/>
              </a:rPr>
              <a:t>$1:$1.40</a:t>
            </a:r>
            <a:endParaRPr dirty="0">
              <a:solidFill>
                <a:schemeClr val="dk1"/>
              </a:solidFill>
            </a:endParaRPr>
          </a:p>
        </p:txBody>
      </p:sp>
      <p:sp>
        <p:nvSpPr>
          <p:cNvPr id="419" name="Google Shape;419;p25"/>
          <p:cNvSpPr txBox="1"/>
          <p:nvPr/>
        </p:nvSpPr>
        <p:spPr>
          <a:xfrm>
            <a:off x="7744108" y="4294504"/>
            <a:ext cx="421374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chemeClr val="dk1"/>
                </a:solidFill>
                <a:latin typeface="Cambria"/>
                <a:ea typeface="Cambria"/>
                <a:cs typeface="Cambria"/>
                <a:sym typeface="Cambria"/>
              </a:rPr>
              <a:t>$775M</a:t>
            </a:r>
            <a:endParaRPr dirty="0"/>
          </a:p>
        </p:txBody>
      </p:sp>
      <p:sp>
        <p:nvSpPr>
          <p:cNvPr id="420" name="Google Shape;420;p25"/>
          <p:cNvSpPr txBox="1"/>
          <p:nvPr/>
        </p:nvSpPr>
        <p:spPr>
          <a:xfrm>
            <a:off x="7831971" y="3494568"/>
            <a:ext cx="3551098"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cap="none" dirty="0">
                <a:solidFill>
                  <a:schemeClr val="dk1"/>
                </a:solidFill>
                <a:latin typeface="Verdana"/>
                <a:ea typeface="Verdana"/>
                <a:cs typeface="Verdana"/>
                <a:sym typeface="Verdana"/>
              </a:rPr>
              <a:t>MATCHING RATIO</a:t>
            </a:r>
            <a:endParaRPr sz="1800" dirty="0"/>
          </a:p>
        </p:txBody>
      </p:sp>
      <p:sp>
        <p:nvSpPr>
          <p:cNvPr id="421" name="Google Shape;421;p25"/>
          <p:cNvSpPr txBox="1"/>
          <p:nvPr/>
        </p:nvSpPr>
        <p:spPr>
          <a:xfrm>
            <a:off x="7804684" y="5226739"/>
            <a:ext cx="2977616"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cap="none" dirty="0">
                <a:solidFill>
                  <a:schemeClr val="dk1"/>
                </a:solidFill>
                <a:latin typeface="Verdana"/>
                <a:ea typeface="Verdana"/>
                <a:cs typeface="Verdana"/>
                <a:sym typeface="Verdana"/>
              </a:rPr>
              <a:t>FUNDING AWARDED</a:t>
            </a:r>
            <a:endParaRPr lang="en-US" sz="1800" dirty="0">
              <a:solidFill>
                <a:schemeClr val="dk1"/>
              </a:solidFill>
              <a:latin typeface="Verdana"/>
              <a:ea typeface="Verdana"/>
            </a:endParaRPr>
          </a:p>
        </p:txBody>
      </p:sp>
      <p:cxnSp>
        <p:nvCxnSpPr>
          <p:cNvPr id="422" name="Google Shape;422;p25"/>
          <p:cNvCxnSpPr/>
          <p:nvPr/>
        </p:nvCxnSpPr>
        <p:spPr>
          <a:xfrm>
            <a:off x="7852594" y="2231483"/>
            <a:ext cx="4339406" cy="0"/>
          </a:xfrm>
          <a:prstGeom prst="straightConnector1">
            <a:avLst/>
          </a:prstGeom>
          <a:noFill/>
          <a:ln w="9525" cap="flat" cmpd="sng">
            <a:solidFill>
              <a:srgbClr val="359373"/>
            </a:solidFill>
            <a:prstDash val="solid"/>
            <a:miter lim="800000"/>
            <a:headEnd type="none" w="sm" len="sm"/>
            <a:tailEnd type="none" w="sm" len="sm"/>
          </a:ln>
        </p:spPr>
      </p:cxnSp>
      <p:cxnSp>
        <p:nvCxnSpPr>
          <p:cNvPr id="423" name="Google Shape;423;p25"/>
          <p:cNvCxnSpPr/>
          <p:nvPr/>
        </p:nvCxnSpPr>
        <p:spPr>
          <a:xfrm>
            <a:off x="7852594" y="4015694"/>
            <a:ext cx="4339406" cy="0"/>
          </a:xfrm>
          <a:prstGeom prst="straightConnector1">
            <a:avLst/>
          </a:prstGeom>
          <a:noFill/>
          <a:ln w="9525" cap="flat" cmpd="sng">
            <a:solidFill>
              <a:srgbClr val="359373"/>
            </a:solidFill>
            <a:prstDash val="solid"/>
            <a:miter lim="800000"/>
            <a:headEnd type="none" w="sm" len="sm"/>
            <a:tailEnd type="none" w="sm" len="sm"/>
          </a:ln>
        </p:spPr>
      </p:cxnSp>
      <p:cxnSp>
        <p:nvCxnSpPr>
          <p:cNvPr id="424" name="Google Shape;424;p25"/>
          <p:cNvCxnSpPr/>
          <p:nvPr/>
        </p:nvCxnSpPr>
        <p:spPr>
          <a:xfrm>
            <a:off x="7852594" y="5983909"/>
            <a:ext cx="4339406" cy="0"/>
          </a:xfrm>
          <a:prstGeom prst="straightConnector1">
            <a:avLst/>
          </a:prstGeom>
          <a:noFill/>
          <a:ln w="9525" cap="flat" cmpd="sng">
            <a:solidFill>
              <a:srgbClr val="359373"/>
            </a:solidFill>
            <a:prstDash val="solid"/>
            <a:miter lim="800000"/>
            <a:headEnd type="none" w="sm" len="sm"/>
            <a:tailEnd type="none" w="sm" len="sm"/>
          </a:ln>
        </p:spPr>
      </p:cxnSp>
      <p:pic>
        <p:nvPicPr>
          <p:cNvPr id="425" name="Google Shape;425;p2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57858" y="6161006"/>
            <a:ext cx="968683" cy="38747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pic>
        <p:nvPicPr>
          <p:cNvPr id="6" name="Picture Placeholder 5" descr="A person using a computer&#10;&#10;Description automatically generated">
            <a:extLst>
              <a:ext uri="{FF2B5EF4-FFF2-40B4-BE49-F238E27FC236}">
                <a16:creationId xmlns:a16="http://schemas.microsoft.com/office/drawing/2014/main" id="{13AE38FB-1455-91D4-F12A-825625EF6315}"/>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842" name="Google Shape;842;p51"/>
          <p:cNvSpPr/>
          <p:nvPr/>
        </p:nvSpPr>
        <p:spPr>
          <a:xfrm>
            <a:off x="3108326" y="0"/>
            <a:ext cx="9083674" cy="6858000"/>
          </a:xfrm>
          <a:prstGeom prst="rect">
            <a:avLst/>
          </a:prstGeom>
          <a:gradFill>
            <a:gsLst>
              <a:gs pos="0">
                <a:srgbClr val="000000">
                  <a:alpha val="28627"/>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843" name="Google Shape;843;p51"/>
          <p:cNvSpPr/>
          <p:nvPr/>
        </p:nvSpPr>
        <p:spPr>
          <a:xfrm>
            <a:off x="495300" y="495300"/>
            <a:ext cx="4457700" cy="413834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bg1"/>
              </a:solidFill>
              <a:latin typeface="Verdana"/>
              <a:ea typeface="Verdana"/>
              <a:cs typeface="Verdana"/>
              <a:sym typeface="Verdana"/>
            </a:endParaRPr>
          </a:p>
        </p:txBody>
      </p:sp>
      <p:sp>
        <p:nvSpPr>
          <p:cNvPr id="2" name="Text Placeholder 1">
            <a:extLst>
              <a:ext uri="{FF2B5EF4-FFF2-40B4-BE49-F238E27FC236}">
                <a16:creationId xmlns:a16="http://schemas.microsoft.com/office/drawing/2014/main" id="{EE45683F-13FB-1D78-0D32-E514751E26AD}"/>
              </a:ext>
            </a:extLst>
          </p:cNvPr>
          <p:cNvSpPr>
            <a:spLocks noGrp="1"/>
          </p:cNvSpPr>
          <p:nvPr>
            <p:ph type="body" idx="1"/>
          </p:nvPr>
        </p:nvSpPr>
        <p:spPr/>
        <p:txBody>
          <a:bodyPr/>
          <a:lstStyle/>
          <a:p>
            <a:r>
              <a:rPr lang="en-US" dirty="0">
                <a:solidFill>
                  <a:schemeClr val="bg1"/>
                </a:solidFill>
                <a:sym typeface="Cambria"/>
              </a:rPr>
              <a:t>Using This Template</a:t>
            </a:r>
            <a:endParaRPr lang="en-US" dirty="0">
              <a:solidFill>
                <a:schemeClr val="bg1"/>
              </a:solidFill>
            </a:endParaRPr>
          </a:p>
        </p:txBody>
      </p:sp>
    </p:spTree>
    <p:extLst>
      <p:ext uri="{BB962C8B-B14F-4D97-AF65-F5344CB8AC3E}">
        <p14:creationId xmlns:p14="http://schemas.microsoft.com/office/powerpoint/2010/main" val="1200084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0" name="Google Shape;180;p9"/>
          <p:cNvSpPr txBox="1">
            <a:spLocks noGrp="1"/>
          </p:cNvSpPr>
          <p:nvPr>
            <p:ph type="body" idx="2"/>
          </p:nvPr>
        </p:nvSpPr>
        <p:spPr>
          <a:xfrm>
            <a:off x="709613" y="1252344"/>
            <a:ext cx="10771187" cy="392463"/>
          </a:xfrm>
          <a:noFill/>
          <a:ln>
            <a:noFill/>
          </a:ln>
        </p:spPr>
        <p:txBody>
          <a:bodyPr spcFirstLastPara="1" wrap="square" lIns="0" tIns="45700" rIns="0" bIns="45700" anchor="b" anchorCtr="0">
            <a:noAutofit/>
          </a:bodyPr>
          <a:lstStyle/>
          <a:p>
            <a:r>
              <a:rPr lang="en-US" dirty="0"/>
              <a:t>FFAR HAS OVER 550 DISTINCT FUNDING PARTNERS, including:</a:t>
            </a:r>
          </a:p>
        </p:txBody>
      </p:sp>
      <p:sp>
        <p:nvSpPr>
          <p:cNvPr id="178" name="Google Shape;178;p9"/>
          <p:cNvSpPr txBox="1">
            <a:spLocks noGrp="1"/>
          </p:cNvSpPr>
          <p:nvPr>
            <p:ph type="title"/>
          </p:nvPr>
        </p:nvSpPr>
        <p:spPr>
          <a:xfrm>
            <a:off x="709613" y="232663"/>
            <a:ext cx="10772774" cy="896747"/>
          </a:xfrm>
          <a:noFill/>
          <a:ln>
            <a:noFill/>
          </a:ln>
        </p:spPr>
        <p:txBody>
          <a:bodyPr spcFirstLastPara="1" wrap="square" lIns="0" tIns="45700" rIns="0" bIns="45700" anchor="b" anchorCtr="0">
            <a:noAutofit/>
          </a:bodyPr>
          <a:lstStyle/>
          <a:p>
            <a:r>
              <a:rPr lang="en-US" dirty="0"/>
              <a:t>Funding Partners</a:t>
            </a:r>
          </a:p>
        </p:txBody>
      </p:sp>
      <p:pic>
        <p:nvPicPr>
          <p:cNvPr id="30" name="Picture 2" descr="Image result for american seed trade association">
            <a:extLst>
              <a:ext uri="{FF2B5EF4-FFF2-40B4-BE49-F238E27FC236}">
                <a16:creationId xmlns:a16="http://schemas.microsoft.com/office/drawing/2014/main" id="{7992BC6E-515E-FF0E-4BA9-FB390E6B634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78829" y="2144351"/>
            <a:ext cx="664710" cy="44318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Logo&#10;&#10;Description automatically generated">
            <a:extLst>
              <a:ext uri="{FF2B5EF4-FFF2-40B4-BE49-F238E27FC236}">
                <a16:creationId xmlns:a16="http://schemas.microsoft.com/office/drawing/2014/main" id="{C86CD750-5A3D-FB36-5DAD-9350D58B32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9447" r="17084"/>
          <a:stretch/>
        </p:blipFill>
        <p:spPr>
          <a:xfrm>
            <a:off x="2723652" y="2006461"/>
            <a:ext cx="810984" cy="718960"/>
          </a:xfrm>
          <a:prstGeom prst="rect">
            <a:avLst/>
          </a:prstGeom>
        </p:spPr>
      </p:pic>
      <p:pic>
        <p:nvPicPr>
          <p:cNvPr id="32" name="Picture 31" descr="Text&#10;&#10;Description automatically generated">
            <a:extLst>
              <a:ext uri="{FF2B5EF4-FFF2-40B4-BE49-F238E27FC236}">
                <a16:creationId xmlns:a16="http://schemas.microsoft.com/office/drawing/2014/main" id="{F64696B6-B49F-FFD6-3017-A0AF58050B7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43828" y="1950208"/>
            <a:ext cx="1171154" cy="831466"/>
          </a:xfrm>
          <a:prstGeom prst="rect">
            <a:avLst/>
          </a:prstGeom>
        </p:spPr>
      </p:pic>
      <p:pic>
        <p:nvPicPr>
          <p:cNvPr id="33" name="Picture 32">
            <a:extLst>
              <a:ext uri="{FF2B5EF4-FFF2-40B4-BE49-F238E27FC236}">
                <a16:creationId xmlns:a16="http://schemas.microsoft.com/office/drawing/2014/main" id="{C6979FFC-2A30-783E-D4FA-A1CC197821F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99764" y="2099504"/>
            <a:ext cx="1160904" cy="613674"/>
          </a:xfrm>
          <a:prstGeom prst="rect">
            <a:avLst/>
          </a:prstGeom>
        </p:spPr>
      </p:pic>
      <p:pic>
        <p:nvPicPr>
          <p:cNvPr id="34" name="Picture 33">
            <a:extLst>
              <a:ext uri="{FF2B5EF4-FFF2-40B4-BE49-F238E27FC236}">
                <a16:creationId xmlns:a16="http://schemas.microsoft.com/office/drawing/2014/main" id="{A8EBA66D-CD4B-8337-6794-808CD524557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45570" y="5483658"/>
            <a:ext cx="1488182" cy="342812"/>
          </a:xfrm>
          <a:prstGeom prst="rect">
            <a:avLst/>
          </a:prstGeom>
        </p:spPr>
      </p:pic>
      <p:pic>
        <p:nvPicPr>
          <p:cNvPr id="35" name="Picture 34">
            <a:extLst>
              <a:ext uri="{FF2B5EF4-FFF2-40B4-BE49-F238E27FC236}">
                <a16:creationId xmlns:a16="http://schemas.microsoft.com/office/drawing/2014/main" id="{403E322C-37C3-6896-36FB-8C6C094D78F2}"/>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489661" y="2003235"/>
            <a:ext cx="1088120" cy="725412"/>
          </a:xfrm>
          <a:prstGeom prst="rect">
            <a:avLst/>
          </a:prstGeom>
        </p:spPr>
      </p:pic>
      <p:pic>
        <p:nvPicPr>
          <p:cNvPr id="37" name="Picture 36" descr="Icon&#10;&#10;Description automatically generated">
            <a:extLst>
              <a:ext uri="{FF2B5EF4-FFF2-40B4-BE49-F238E27FC236}">
                <a16:creationId xmlns:a16="http://schemas.microsoft.com/office/drawing/2014/main" id="{8EDAEAD8-0CC7-510E-8866-51C213B49BC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19647" y="3228293"/>
            <a:ext cx="983074" cy="437042"/>
          </a:xfrm>
          <a:prstGeom prst="rect">
            <a:avLst/>
          </a:prstGeom>
        </p:spPr>
      </p:pic>
      <p:pic>
        <p:nvPicPr>
          <p:cNvPr id="38" name="Picture 37" descr="A picture containing text, clock&#10;&#10;Description automatically generated">
            <a:extLst>
              <a:ext uri="{FF2B5EF4-FFF2-40B4-BE49-F238E27FC236}">
                <a16:creationId xmlns:a16="http://schemas.microsoft.com/office/drawing/2014/main" id="{08ADAFFA-9063-CAFF-2111-908489CD5D5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747825" y="3130095"/>
            <a:ext cx="762638" cy="633438"/>
          </a:xfrm>
          <a:prstGeom prst="rect">
            <a:avLst/>
          </a:prstGeom>
        </p:spPr>
      </p:pic>
      <p:pic>
        <p:nvPicPr>
          <p:cNvPr id="39" name="Picture 4" descr="Image result for indiana soybean alliance">
            <a:extLst>
              <a:ext uri="{FF2B5EF4-FFF2-40B4-BE49-F238E27FC236}">
                <a16:creationId xmlns:a16="http://schemas.microsoft.com/office/drawing/2014/main" id="{6176F263-811D-6C44-A36A-AF03A3C22FF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565614" y="3145637"/>
            <a:ext cx="1127582" cy="6023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1FB792BD-4752-00B3-7CC7-DFB75493221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816132" y="3287989"/>
            <a:ext cx="1328168" cy="398450"/>
          </a:xfrm>
          <a:prstGeom prst="rect">
            <a:avLst/>
          </a:prstGeom>
        </p:spPr>
      </p:pic>
      <p:pic>
        <p:nvPicPr>
          <p:cNvPr id="41" name="Picture 8" descr="Image result for keygene">
            <a:extLst>
              <a:ext uri="{FF2B5EF4-FFF2-40B4-BE49-F238E27FC236}">
                <a16:creationId xmlns:a16="http://schemas.microsoft.com/office/drawing/2014/main" id="{24A83A3C-5473-EC7C-BED0-B41C17861BE9}"/>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9000105" y="3186678"/>
            <a:ext cx="867440" cy="52027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https://foundationfar.org/wp-content/uploads/2017/06/KWS_Logo_RGB-e1498593981398-150x150.jpg">
            <a:extLst>
              <a:ext uri="{FF2B5EF4-FFF2-40B4-BE49-F238E27FC236}">
                <a16:creationId xmlns:a16="http://schemas.microsoft.com/office/drawing/2014/main" id="{CE896B2E-6805-AAC4-23D8-A5F3BEDE3AF0}"/>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0698894" y="3111987"/>
            <a:ext cx="669654" cy="6696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D87139C8-5AB7-5FFA-7B49-086E5A3D1C2B}"/>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886656" y="4313285"/>
            <a:ext cx="1666984" cy="289622"/>
          </a:xfrm>
          <a:prstGeom prst="rect">
            <a:avLst/>
          </a:prstGeom>
        </p:spPr>
      </p:pic>
      <p:pic>
        <p:nvPicPr>
          <p:cNvPr id="45" name="Picture 44" descr="Logo&#10;&#10;Description automatically generated">
            <a:extLst>
              <a:ext uri="{FF2B5EF4-FFF2-40B4-BE49-F238E27FC236}">
                <a16:creationId xmlns:a16="http://schemas.microsoft.com/office/drawing/2014/main" id="{37F96DD9-6F79-429E-3B32-828E910F916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597781" y="4173421"/>
            <a:ext cx="650068" cy="569350"/>
          </a:xfrm>
          <a:prstGeom prst="rect">
            <a:avLst/>
          </a:prstGeom>
        </p:spPr>
      </p:pic>
      <p:pic>
        <p:nvPicPr>
          <p:cNvPr id="46" name="Picture 6">
            <a:extLst>
              <a:ext uri="{FF2B5EF4-FFF2-40B4-BE49-F238E27FC236}">
                <a16:creationId xmlns:a16="http://schemas.microsoft.com/office/drawing/2014/main" id="{8B83C7DE-851C-2CF8-C0B0-52B2BD454520}"/>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5291990" y="4262256"/>
            <a:ext cx="1204686" cy="39168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Graphical user interface, logo&#10;&#10;Description automatically generated">
            <a:extLst>
              <a:ext uri="{FF2B5EF4-FFF2-40B4-BE49-F238E27FC236}">
                <a16:creationId xmlns:a16="http://schemas.microsoft.com/office/drawing/2014/main" id="{3CCDC726-146C-520F-9520-58AEBBEBC2ED}"/>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540817" y="4099465"/>
            <a:ext cx="1368110" cy="717262"/>
          </a:xfrm>
          <a:prstGeom prst="rect">
            <a:avLst/>
          </a:prstGeom>
        </p:spPr>
      </p:pic>
      <p:pic>
        <p:nvPicPr>
          <p:cNvPr id="48" name="Picture 47" descr="Text, logo&#10;&#10;Description automatically generated">
            <a:extLst>
              <a:ext uri="{FF2B5EF4-FFF2-40B4-BE49-F238E27FC236}">
                <a16:creationId xmlns:a16="http://schemas.microsoft.com/office/drawing/2014/main" id="{7CDFAEC0-2C93-2B92-58E3-CCCBCDCA3C34}"/>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9953066" y="4058111"/>
            <a:ext cx="1280686" cy="799970"/>
          </a:xfrm>
          <a:prstGeom prst="rect">
            <a:avLst/>
          </a:prstGeom>
        </p:spPr>
      </p:pic>
      <p:pic>
        <p:nvPicPr>
          <p:cNvPr id="50" name="Picture 49" descr="Logo&#10;&#10;Description automatically generated with medium confidence">
            <a:extLst>
              <a:ext uri="{FF2B5EF4-FFF2-40B4-BE49-F238E27FC236}">
                <a16:creationId xmlns:a16="http://schemas.microsoft.com/office/drawing/2014/main" id="{AA5FEF8E-0CAE-53C5-8CBA-1635F6818511}"/>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83997" y="5383990"/>
            <a:ext cx="1472302" cy="521184"/>
          </a:xfrm>
          <a:prstGeom prst="rect">
            <a:avLst/>
          </a:prstGeom>
        </p:spPr>
      </p:pic>
      <p:pic>
        <p:nvPicPr>
          <p:cNvPr id="51" name="Picture 50" descr="Logo&#10;&#10;Description automatically generated with medium confidence">
            <a:extLst>
              <a:ext uri="{FF2B5EF4-FFF2-40B4-BE49-F238E27FC236}">
                <a16:creationId xmlns:a16="http://schemas.microsoft.com/office/drawing/2014/main" id="{F78E5A66-AAAC-1BAF-9F11-63FC6427CB34}"/>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3128164" y="5141951"/>
            <a:ext cx="1206988" cy="1005262"/>
          </a:xfrm>
          <a:prstGeom prst="rect">
            <a:avLst/>
          </a:prstGeom>
        </p:spPr>
      </p:pic>
      <p:pic>
        <p:nvPicPr>
          <p:cNvPr id="52" name="Picture 51" descr="Text&#10;&#10;Description automatically generated">
            <a:extLst>
              <a:ext uri="{FF2B5EF4-FFF2-40B4-BE49-F238E27FC236}">
                <a16:creationId xmlns:a16="http://schemas.microsoft.com/office/drawing/2014/main" id="{562DAAD2-88AE-4E39-05B3-91A60F4AA383}"/>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5007017" y="5414185"/>
            <a:ext cx="1372538" cy="460794"/>
          </a:xfrm>
          <a:prstGeom prst="rect">
            <a:avLst/>
          </a:prstGeom>
        </p:spPr>
      </p:pic>
      <p:pic>
        <p:nvPicPr>
          <p:cNvPr id="53" name="Picture 52">
            <a:extLst>
              <a:ext uri="{FF2B5EF4-FFF2-40B4-BE49-F238E27FC236}">
                <a16:creationId xmlns:a16="http://schemas.microsoft.com/office/drawing/2014/main" id="{97C56293-1BED-2B22-77A9-A30C9FEB436B}"/>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7051420" y="5483658"/>
            <a:ext cx="2022284" cy="321848"/>
          </a:xfrm>
          <a:prstGeom prst="rect">
            <a:avLst/>
          </a:prstGeom>
        </p:spPr>
      </p:pic>
      <p:pic>
        <p:nvPicPr>
          <p:cNvPr id="54" name="Picture 53" descr="A picture containing text, silhouette&#10;&#10;Description automatically generated">
            <a:extLst>
              <a:ext uri="{FF2B5EF4-FFF2-40B4-BE49-F238E27FC236}">
                <a16:creationId xmlns:a16="http://schemas.microsoft.com/office/drawing/2014/main" id="{E7BBAE45-5211-C0C9-CF0F-D03C5F9E39EF}"/>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9207066" y="2127479"/>
            <a:ext cx="453518" cy="672340"/>
          </a:xfrm>
          <a:prstGeom prst="rect">
            <a:avLst/>
          </a:prstGeom>
        </p:spPr>
      </p:pic>
    </p:spTree>
    <p:extLst>
      <p:ext uri="{BB962C8B-B14F-4D97-AF65-F5344CB8AC3E}">
        <p14:creationId xmlns:p14="http://schemas.microsoft.com/office/powerpoint/2010/main" val="871509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4"/>
          <p:cNvSpPr txBox="1">
            <a:spLocks noGrp="1"/>
          </p:cNvSpPr>
          <p:nvPr>
            <p:ph type="title"/>
          </p:nvPr>
        </p:nvSpPr>
        <p:spPr>
          <a:noFill/>
          <a:ln>
            <a:noFill/>
          </a:ln>
        </p:spPr>
        <p:txBody>
          <a:bodyPr spcFirstLastPara="1" wrap="square" lIns="0" tIns="45700" rIns="0" bIns="45700" anchor="b" anchorCtr="0">
            <a:noAutofit/>
          </a:bodyPr>
          <a:lstStyle/>
          <a:p>
            <a:pPr lvl="0"/>
            <a:r>
              <a:rPr lang="en-US" dirty="0"/>
              <a:t>We Fund Pioneering Research</a:t>
            </a:r>
          </a:p>
        </p:txBody>
      </p:sp>
      <p:sp>
        <p:nvSpPr>
          <p:cNvPr id="3" name="Text Placeholder 2">
            <a:extLst>
              <a:ext uri="{FF2B5EF4-FFF2-40B4-BE49-F238E27FC236}">
                <a16:creationId xmlns:a16="http://schemas.microsoft.com/office/drawing/2014/main" id="{D14B0012-4FD5-7AB9-3450-41C33B12575B}"/>
              </a:ext>
            </a:extLst>
          </p:cNvPr>
          <p:cNvSpPr>
            <a:spLocks noGrp="1"/>
          </p:cNvSpPr>
          <p:nvPr>
            <p:ph type="body" sz="quarter" idx="12"/>
          </p:nvPr>
        </p:nvSpPr>
        <p:spPr/>
        <p:txBody>
          <a:bodyPr vert="horz" lIns="0" tIns="45720" rIns="0" bIns="45720" rtlCol="0" anchor="t">
            <a:normAutofit/>
          </a:bodyPr>
          <a:lstStyle/>
          <a:p>
            <a:pPr lvl="0"/>
            <a:r>
              <a:rPr lang="en-US" spc="300" dirty="0">
                <a:sym typeface="Verdana"/>
              </a:rPr>
              <a:t>BY FOCUSING ON THESE PRIORITY AREAS:</a:t>
            </a:r>
          </a:p>
          <a:p>
            <a:pPr lvl="1"/>
            <a:r>
              <a:rPr lang="en-US" sz="1800" dirty="0">
                <a:solidFill>
                  <a:schemeClr val="lt1"/>
                </a:solidFill>
                <a:latin typeface="Verdana"/>
                <a:ea typeface="Verdana"/>
                <a:cs typeface="Verdana"/>
                <a:sym typeface="Verdana"/>
              </a:rPr>
              <a:t>Cultivating Thriving Production Systems</a:t>
            </a:r>
          </a:p>
          <a:p>
            <a:pPr lvl="1"/>
            <a:r>
              <a:rPr lang="en-US" dirty="0">
                <a:solidFill>
                  <a:schemeClr val="lt1"/>
                </a:solidFill>
                <a:latin typeface="Verdana"/>
                <a:ea typeface="Verdana"/>
                <a:cs typeface="Verdana"/>
                <a:sym typeface="Verdana"/>
              </a:rPr>
              <a:t>Bolstering Healthy Food Systems</a:t>
            </a:r>
          </a:p>
          <a:p>
            <a:pPr lvl="1"/>
            <a:r>
              <a:rPr lang="en-US" dirty="0">
                <a:solidFill>
                  <a:schemeClr val="lt1"/>
                </a:solidFill>
                <a:latin typeface="Verdana"/>
                <a:ea typeface="Verdana"/>
                <a:cs typeface="Verdana"/>
                <a:sym typeface="Verdana"/>
              </a:rPr>
              <a:t>Sustaining Vibrant Agroecosystems</a:t>
            </a:r>
            <a:endParaRPr lang="en-US" dirty="0">
              <a:solidFill>
                <a:schemeClr val="lt1"/>
              </a:solidFill>
              <a:latin typeface="Verdana"/>
              <a:ea typeface="Verdana"/>
              <a:cs typeface="Verdana"/>
            </a:endParaRPr>
          </a:p>
          <a:p>
            <a:pPr lvl="1"/>
            <a:r>
              <a:rPr lang="en-US" dirty="0">
                <a:solidFill>
                  <a:schemeClr val="lt1"/>
                </a:solidFill>
                <a:latin typeface="Verdana"/>
                <a:ea typeface="Verdana"/>
                <a:cs typeface="Verdana"/>
                <a:sym typeface="Verdana"/>
              </a:rPr>
              <a:t>Strengthening the Scientific Workforce</a:t>
            </a:r>
            <a:endParaRPr lang="en-US" dirty="0"/>
          </a:p>
          <a:p>
            <a:pPr marL="182880" lvl="1" indent="0">
              <a:buNone/>
            </a:pPr>
            <a:endParaRPr lang="en-US" sz="1400" dirty="0"/>
          </a:p>
          <a:p>
            <a:pPr lvl="1"/>
            <a:endParaRPr lang="en-US" sz="1600" dirty="0"/>
          </a:p>
          <a:p>
            <a:pPr lvl="1"/>
            <a:endParaRPr lang="en-US" sz="1600" dirty="0"/>
          </a:p>
          <a:p>
            <a:pPr lvl="1"/>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diagram of food production systems&#10;&#10;Description automatically generated">
            <a:extLst>
              <a:ext uri="{FF2B5EF4-FFF2-40B4-BE49-F238E27FC236}">
                <a16:creationId xmlns:a16="http://schemas.microsoft.com/office/drawing/2014/main" id="{D97CB4CE-3153-82E6-E24B-DF7CB55145CC}"/>
              </a:ext>
            </a:extLst>
          </p:cNvPr>
          <p:cNvPicPr>
            <a:picLocks noGrp="1" noChangeAspect="1"/>
          </p:cNvPicPr>
          <p:nvPr>
            <p:ph type="pic" idx="2"/>
          </p:nvPr>
        </p:nvPicPr>
        <p:blipFill rotWithShape="1">
          <a:blip r:embed="rId2"/>
          <a:srcRect l="3306" t="2905" r="2629" b="4233"/>
          <a:stretch/>
        </p:blipFill>
        <p:spPr>
          <a:xfrm>
            <a:off x="5745174" y="819444"/>
            <a:ext cx="5533753" cy="5577788"/>
          </a:xfrm>
          <a:prstGeom prst="ellipse">
            <a:avLst/>
          </a:prstGeom>
        </p:spPr>
      </p:pic>
      <p:sp>
        <p:nvSpPr>
          <p:cNvPr id="3" name="Title 2">
            <a:extLst>
              <a:ext uri="{FF2B5EF4-FFF2-40B4-BE49-F238E27FC236}">
                <a16:creationId xmlns:a16="http://schemas.microsoft.com/office/drawing/2014/main" id="{C4E372F3-17CF-3FE9-3E34-512132649CD6}"/>
              </a:ext>
            </a:extLst>
          </p:cNvPr>
          <p:cNvSpPr>
            <a:spLocks noGrp="1"/>
          </p:cNvSpPr>
          <p:nvPr>
            <p:ph type="title"/>
          </p:nvPr>
        </p:nvSpPr>
        <p:spPr/>
        <p:txBody>
          <a:bodyPr/>
          <a:lstStyle/>
          <a:p>
            <a:r>
              <a:rPr lang="en-US" dirty="0"/>
              <a:t>Research Themes</a:t>
            </a:r>
          </a:p>
        </p:txBody>
      </p:sp>
      <p:sp>
        <p:nvSpPr>
          <p:cNvPr id="2" name="TextBox 1">
            <a:extLst>
              <a:ext uri="{FF2B5EF4-FFF2-40B4-BE49-F238E27FC236}">
                <a16:creationId xmlns:a16="http://schemas.microsoft.com/office/drawing/2014/main" id="{38C41E7F-DF6F-E11F-7CA9-2BAF89FD61A8}"/>
              </a:ext>
            </a:extLst>
          </p:cNvPr>
          <p:cNvSpPr txBox="1"/>
          <p:nvPr/>
        </p:nvSpPr>
        <p:spPr>
          <a:xfrm>
            <a:off x="924339" y="1718405"/>
            <a:ext cx="3952580" cy="2202060"/>
          </a:xfrm>
          <a:prstGeom prst="rect">
            <a:avLst/>
          </a:prstGeom>
          <a:noFill/>
        </p:spPr>
        <p:txBody>
          <a:bodyPr wrap="square" lIns="91440" tIns="45720" rIns="91440" bIns="45720" rtlCol="0" anchor="t">
            <a:spAutoFit/>
          </a:bodyPr>
          <a:lstStyle/>
          <a:p>
            <a:pPr rtl="0"/>
            <a:r>
              <a:rPr lang="en-US" sz="2000" dirty="0">
                <a:solidFill>
                  <a:schemeClr val="tx1"/>
                </a:solidFill>
                <a:latin typeface="+mn-lt"/>
              </a:rPr>
              <a:t>Within each Priority Area, a set of research</a:t>
            </a:r>
            <a:r>
              <a:rPr lang="en-US" sz="2000" dirty="0">
                <a:solidFill>
                  <a:schemeClr val="tx1"/>
                </a:solidFill>
                <a:effectLst/>
                <a:latin typeface="+mn-lt"/>
              </a:rPr>
              <a:t> themes inform the direction of FFAR-funded research and outline the high-level impacts FFAR seeks to achieve.</a:t>
            </a:r>
          </a:p>
          <a:p>
            <a:endParaRPr lang="en-US" dirty="0"/>
          </a:p>
        </p:txBody>
      </p:sp>
    </p:spTree>
    <p:extLst>
      <p:ext uri="{BB962C8B-B14F-4D97-AF65-F5344CB8AC3E}">
        <p14:creationId xmlns:p14="http://schemas.microsoft.com/office/powerpoint/2010/main" val="36016563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10" name="Picture Placeholder 9" descr="A cow in a field&#10;&#10;Description automatically generated">
            <a:extLst>
              <a:ext uri="{FF2B5EF4-FFF2-40B4-BE49-F238E27FC236}">
                <a16:creationId xmlns:a16="http://schemas.microsoft.com/office/drawing/2014/main" id="{CFE63AC5-086C-3822-D8BA-23E105869A58}"/>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a:xfrm>
            <a:off x="495300" y="504825"/>
            <a:ext cx="11696700" cy="6353175"/>
          </a:xfrm>
        </p:spPr>
      </p:pic>
      <p:sp>
        <p:nvSpPr>
          <p:cNvPr id="501" name="Google Shape;501;p31"/>
          <p:cNvSpPr/>
          <p:nvPr/>
        </p:nvSpPr>
        <p:spPr>
          <a:xfrm>
            <a:off x="495300" y="504824"/>
            <a:ext cx="11696700" cy="6353175"/>
          </a:xfrm>
          <a:prstGeom prst="rect">
            <a:avLst/>
          </a:prstGeom>
          <a:gradFill flip="none" rotWithShape="1">
            <a:gsLst>
              <a:gs pos="0">
                <a:srgbClr val="000000"/>
              </a:gs>
              <a:gs pos="45000">
                <a:srgbClr val="000000">
                  <a:alpha val="47000"/>
                </a:srgbClr>
              </a:gs>
              <a:gs pos="100000">
                <a:srgbClr val="000000">
                  <a:alpha val="0"/>
                </a:srgbClr>
              </a:gs>
            </a:gsLst>
            <a:lin ang="2700000" scaled="1"/>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Verdana"/>
              <a:buNone/>
              <a:tabLst/>
              <a:defRPr/>
            </a:pPr>
            <a:endParaRPr kumimoji="0" sz="1800" b="0" i="0" u="none" strike="noStrike" kern="0" cap="none" spc="0" normalizeH="0" baseline="0" noProof="0" dirty="0">
              <a:ln>
                <a:noFill/>
              </a:ln>
              <a:solidFill>
                <a:srgbClr val="FFFFFF"/>
              </a:solidFill>
              <a:effectLst/>
              <a:uLnTx/>
              <a:uFillTx/>
              <a:latin typeface="Verdana"/>
              <a:ea typeface="Verdana"/>
              <a:cs typeface="Verdana"/>
              <a:sym typeface="Verdana"/>
            </a:endParaRPr>
          </a:p>
        </p:txBody>
      </p:sp>
      <p:sp>
        <p:nvSpPr>
          <p:cNvPr id="502" name="Google Shape;502;p31"/>
          <p:cNvSpPr txBox="1">
            <a:spLocks noGrp="1"/>
          </p:cNvSpPr>
          <p:nvPr>
            <p:ph type="ctrTitle"/>
          </p:nvPr>
        </p:nvSpPr>
        <p:spPr>
          <a:xfrm>
            <a:off x="1193799" y="823803"/>
            <a:ext cx="8731250" cy="2128838"/>
          </a:xfrm>
          <a:noFill/>
          <a:ln>
            <a:noFill/>
          </a:ln>
        </p:spPr>
        <p:txBody>
          <a:bodyPr spcFirstLastPara="1" wrap="square" lIns="0" tIns="45700" rIns="0" bIns="45700" anchor="b" anchorCtr="0">
            <a:noAutofit/>
          </a:bodyPr>
          <a:lstStyle/>
          <a:p>
            <a:pPr lvl="0"/>
            <a:r>
              <a:rPr lang="en-US" sz="6000" dirty="0"/>
              <a:t>Cultivating Thriving Production Systems</a:t>
            </a:r>
          </a:p>
        </p:txBody>
      </p:sp>
      <p:sp>
        <p:nvSpPr>
          <p:cNvPr id="503" name="Google Shape;503;p31"/>
          <p:cNvSpPr txBox="1">
            <a:spLocks noGrp="1"/>
          </p:cNvSpPr>
          <p:nvPr>
            <p:ph type="body" sz="quarter" idx="12"/>
          </p:nvPr>
        </p:nvSpPr>
        <p:spPr>
          <a:xfrm>
            <a:off x="1193799" y="3029090"/>
            <a:ext cx="6544482" cy="1743075"/>
          </a:xfrm>
          <a:noFill/>
          <a:ln>
            <a:noFill/>
          </a:ln>
        </p:spPr>
        <p:txBody>
          <a:bodyPr spcFirstLastPara="1" wrap="square" lIns="0" tIns="45700" rIns="0" bIns="45700" anchor="t" anchorCtr="0">
            <a:noAutofit/>
          </a:bodyPr>
          <a:lstStyle/>
          <a:p>
            <a:r>
              <a:rPr lang="en-GB" sz="2000" dirty="0"/>
              <a:t>Our Production Systems research supports animal and crop systems by increasing productivity, combating pests and diseases, supporting animal welfare and safeguarding farmers’ livelihoods. </a:t>
            </a:r>
            <a:endParaRPr lang="en-US" sz="2000" dirty="0"/>
          </a:p>
        </p:txBody>
      </p:sp>
      <p:pic>
        <p:nvPicPr>
          <p:cNvPr id="537" name="Google Shape;537;p3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40902" y="5913033"/>
            <a:ext cx="968683" cy="38747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4628E-495D-67DF-E389-E60F239682DA}"/>
              </a:ext>
            </a:extLst>
          </p:cNvPr>
          <p:cNvSpPr>
            <a:spLocks noGrp="1"/>
          </p:cNvSpPr>
          <p:nvPr>
            <p:ph type="title"/>
          </p:nvPr>
        </p:nvSpPr>
        <p:spPr/>
        <p:txBody>
          <a:bodyPr/>
          <a:lstStyle/>
          <a:p>
            <a:r>
              <a:rPr lang="en-US" dirty="0"/>
              <a:t>Production System Themes</a:t>
            </a:r>
          </a:p>
        </p:txBody>
      </p:sp>
      <p:sp>
        <p:nvSpPr>
          <p:cNvPr id="3" name="Text Placeholder 2">
            <a:extLst>
              <a:ext uri="{FF2B5EF4-FFF2-40B4-BE49-F238E27FC236}">
                <a16:creationId xmlns:a16="http://schemas.microsoft.com/office/drawing/2014/main" id="{C1D5006E-08C3-401B-17D8-A2384DA4D2E8}"/>
              </a:ext>
            </a:extLst>
          </p:cNvPr>
          <p:cNvSpPr>
            <a:spLocks noGrp="1"/>
          </p:cNvSpPr>
          <p:nvPr>
            <p:ph type="body" sz="quarter" idx="12"/>
          </p:nvPr>
        </p:nvSpPr>
        <p:spPr/>
        <p:txBody>
          <a:bodyPr/>
          <a:lstStyle/>
          <a:p>
            <a:r>
              <a:rPr lang="en-US" dirty="0"/>
              <a:t>Crop Resilience &amp; Productivity</a:t>
            </a:r>
          </a:p>
        </p:txBody>
      </p:sp>
      <p:sp>
        <p:nvSpPr>
          <p:cNvPr id="4" name="Text Placeholder 3">
            <a:extLst>
              <a:ext uri="{FF2B5EF4-FFF2-40B4-BE49-F238E27FC236}">
                <a16:creationId xmlns:a16="http://schemas.microsoft.com/office/drawing/2014/main" id="{A869446B-3504-5CC5-BF5E-877D079D6048}"/>
              </a:ext>
            </a:extLst>
          </p:cNvPr>
          <p:cNvSpPr>
            <a:spLocks noGrp="1"/>
          </p:cNvSpPr>
          <p:nvPr>
            <p:ph type="body" sz="quarter" idx="13"/>
          </p:nvPr>
        </p:nvSpPr>
        <p:spPr>
          <a:xfrm>
            <a:off x="5942932" y="1384300"/>
            <a:ext cx="5894261" cy="469900"/>
          </a:xfrm>
        </p:spPr>
        <p:txBody>
          <a:bodyPr/>
          <a:lstStyle/>
          <a:p>
            <a:r>
              <a:rPr lang="en-GB" sz="1700" dirty="0"/>
              <a:t>Integrated Animal Health, Welfare &amp; Productivity</a:t>
            </a:r>
            <a:endParaRPr lang="en-US" sz="1700" dirty="0"/>
          </a:p>
        </p:txBody>
      </p:sp>
      <p:sp>
        <p:nvSpPr>
          <p:cNvPr id="5" name="Text Placeholder 4">
            <a:extLst>
              <a:ext uri="{FF2B5EF4-FFF2-40B4-BE49-F238E27FC236}">
                <a16:creationId xmlns:a16="http://schemas.microsoft.com/office/drawing/2014/main" id="{42D40C5F-0B0B-2FFC-FB6B-0F54C3711D37}"/>
              </a:ext>
            </a:extLst>
          </p:cNvPr>
          <p:cNvSpPr>
            <a:spLocks noGrp="1"/>
          </p:cNvSpPr>
          <p:nvPr>
            <p:ph type="body" sz="quarter" idx="16"/>
          </p:nvPr>
        </p:nvSpPr>
        <p:spPr/>
        <p:txBody>
          <a:bodyPr/>
          <a:lstStyle/>
          <a:p>
            <a:r>
              <a:rPr lang="en-US" dirty="0"/>
              <a:t>Economically Viable Systems</a:t>
            </a:r>
          </a:p>
        </p:txBody>
      </p:sp>
      <p:sp>
        <p:nvSpPr>
          <p:cNvPr id="6" name="Text Placeholder 5">
            <a:extLst>
              <a:ext uri="{FF2B5EF4-FFF2-40B4-BE49-F238E27FC236}">
                <a16:creationId xmlns:a16="http://schemas.microsoft.com/office/drawing/2014/main" id="{91D90622-7DAF-6C31-FAAD-6DC1BA23FC92}"/>
              </a:ext>
            </a:extLst>
          </p:cNvPr>
          <p:cNvSpPr>
            <a:spLocks noGrp="1"/>
          </p:cNvSpPr>
          <p:nvPr>
            <p:ph type="body" sz="quarter" idx="17"/>
          </p:nvPr>
        </p:nvSpPr>
        <p:spPr/>
        <p:txBody>
          <a:bodyPr/>
          <a:lstStyle/>
          <a:p>
            <a:r>
              <a:rPr lang="en-US" dirty="0"/>
              <a:t>Environmental Sustainability</a:t>
            </a:r>
          </a:p>
        </p:txBody>
      </p:sp>
      <p:sp>
        <p:nvSpPr>
          <p:cNvPr id="7" name="Text Placeholder 6">
            <a:extLst>
              <a:ext uri="{FF2B5EF4-FFF2-40B4-BE49-F238E27FC236}">
                <a16:creationId xmlns:a16="http://schemas.microsoft.com/office/drawing/2014/main" id="{1ED5DAD8-B31D-1A5B-1A28-2C8A9A06879D}"/>
              </a:ext>
            </a:extLst>
          </p:cNvPr>
          <p:cNvSpPr>
            <a:spLocks noGrp="1"/>
          </p:cNvSpPr>
          <p:nvPr>
            <p:ph type="body" sz="quarter" idx="18"/>
          </p:nvPr>
        </p:nvSpPr>
        <p:spPr/>
        <p:txBody>
          <a:bodyPr/>
          <a:lstStyle/>
          <a:p>
            <a:r>
              <a:rPr lang="en-US" sz="1800" dirty="0">
                <a:solidFill>
                  <a:srgbClr val="423E4A"/>
                </a:solidFill>
                <a:effectLst/>
                <a:latin typeface="Verdana" panose="020B0604030504040204" pitchFamily="34" charset="0"/>
                <a:ea typeface="Verdana" panose="020B0604030504040204" pitchFamily="34" charset="0"/>
                <a:cs typeface="Times New Roman" panose="02020603050405020304" pitchFamily="18" charset="0"/>
              </a:rPr>
              <a:t>Delivering crop productivity and resilience against biotic and abiotic stresses</a:t>
            </a:r>
          </a:p>
          <a:p>
            <a:endParaRPr lang="en-US" dirty="0"/>
          </a:p>
        </p:txBody>
      </p:sp>
      <p:sp>
        <p:nvSpPr>
          <p:cNvPr id="8" name="Text Placeholder 7">
            <a:extLst>
              <a:ext uri="{FF2B5EF4-FFF2-40B4-BE49-F238E27FC236}">
                <a16:creationId xmlns:a16="http://schemas.microsoft.com/office/drawing/2014/main" id="{85B7ED16-ED74-996F-6A11-C80DDD4E69C5}"/>
              </a:ext>
            </a:extLst>
          </p:cNvPr>
          <p:cNvSpPr>
            <a:spLocks noGrp="1"/>
          </p:cNvSpPr>
          <p:nvPr>
            <p:ph type="body" sz="quarter" idx="19"/>
          </p:nvPr>
        </p:nvSpPr>
        <p:spPr/>
        <p:txBody>
          <a:bodyPr/>
          <a:lstStyle/>
          <a:p>
            <a:r>
              <a:rPr lang="en-US" dirty="0">
                <a:latin typeface="Verdana" panose="020B0604030504040204" pitchFamily="34" charset="0"/>
                <a:ea typeface="Verdana" panose="020B0604030504040204" pitchFamily="34" charset="0"/>
                <a:cs typeface="Times New Roman" panose="02020603050405020304" pitchFamily="18" charset="0"/>
              </a:rPr>
              <a:t>I</a:t>
            </a:r>
            <a:r>
              <a:rPr lang="en-US" sz="1800" dirty="0">
                <a:effectLst/>
                <a:latin typeface="Verdana" panose="020B0604030504040204" pitchFamily="34" charset="0"/>
                <a:ea typeface="Verdana" panose="020B0604030504040204" pitchFamily="34" charset="0"/>
                <a:cs typeface="Times New Roman" panose="02020603050405020304" pitchFamily="18" charset="0"/>
              </a:rPr>
              <a:t>mproving animal health and welfare while maintaining or increasing productivity</a:t>
            </a:r>
            <a:endParaRPr lang="en-US" dirty="0"/>
          </a:p>
        </p:txBody>
      </p:sp>
      <p:sp>
        <p:nvSpPr>
          <p:cNvPr id="9" name="Text Placeholder 8">
            <a:extLst>
              <a:ext uri="{FF2B5EF4-FFF2-40B4-BE49-F238E27FC236}">
                <a16:creationId xmlns:a16="http://schemas.microsoft.com/office/drawing/2014/main" id="{297C1251-2FD0-51E5-C787-F88A8211FA06}"/>
              </a:ext>
            </a:extLst>
          </p:cNvPr>
          <p:cNvSpPr>
            <a:spLocks noGrp="1"/>
          </p:cNvSpPr>
          <p:nvPr>
            <p:ph type="body" sz="quarter" idx="20"/>
          </p:nvPr>
        </p:nvSpPr>
        <p:spPr/>
        <p:txBody>
          <a:bodyPr/>
          <a:lstStyle/>
          <a:p>
            <a:r>
              <a:rPr lang="en-GB" dirty="0"/>
              <a:t>Designing and assessing adaptive, resilient production systems to advance farmers’ and ranchers’ profitability</a:t>
            </a:r>
            <a:endParaRPr lang="en-US" dirty="0"/>
          </a:p>
        </p:txBody>
      </p:sp>
      <p:sp>
        <p:nvSpPr>
          <p:cNvPr id="10" name="Text Placeholder 9">
            <a:extLst>
              <a:ext uri="{FF2B5EF4-FFF2-40B4-BE49-F238E27FC236}">
                <a16:creationId xmlns:a16="http://schemas.microsoft.com/office/drawing/2014/main" id="{E707A789-55CD-FB17-99C3-1B6CA4E26735}"/>
              </a:ext>
            </a:extLst>
          </p:cNvPr>
          <p:cNvSpPr>
            <a:spLocks noGrp="1"/>
          </p:cNvSpPr>
          <p:nvPr>
            <p:ph type="body" sz="quarter" idx="21"/>
          </p:nvPr>
        </p:nvSpPr>
        <p:spPr/>
        <p:txBody>
          <a:bodyPr/>
          <a:lstStyle/>
          <a:p>
            <a:r>
              <a:rPr lang="en-US" sz="1800" dirty="0">
                <a:effectLst/>
                <a:latin typeface="Verdana" panose="020B0604030504040204" pitchFamily="34" charset="0"/>
                <a:ea typeface="Verdana" panose="020B0604030504040204" pitchFamily="34" charset="0"/>
                <a:cs typeface="Times New Roman" panose="02020603050405020304" pitchFamily="18" charset="0"/>
              </a:rPr>
              <a:t>Cultivating efficient crop and animal systems that protect and regenerate natural resources</a:t>
            </a:r>
            <a:endParaRPr lang="en-US" dirty="0"/>
          </a:p>
        </p:txBody>
      </p:sp>
    </p:spTree>
    <p:extLst>
      <p:ext uri="{BB962C8B-B14F-4D97-AF65-F5344CB8AC3E}">
        <p14:creationId xmlns:p14="http://schemas.microsoft.com/office/powerpoint/2010/main" val="97480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 name="Picture Placeholder 4" descr="A person digging in the dirt&#10;&#10;Description automatically generated">
            <a:extLst>
              <a:ext uri="{FF2B5EF4-FFF2-40B4-BE49-F238E27FC236}">
                <a16:creationId xmlns:a16="http://schemas.microsoft.com/office/drawing/2014/main" id="{7806CD99-1EB1-205F-655E-1A9E564DE937}"/>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495300" y="504825"/>
            <a:ext cx="11696700" cy="6353175"/>
          </a:xfrm>
        </p:spPr>
      </p:pic>
      <p:sp>
        <p:nvSpPr>
          <p:cNvPr id="593" name="Google Shape;593;p34"/>
          <p:cNvSpPr/>
          <p:nvPr/>
        </p:nvSpPr>
        <p:spPr>
          <a:xfrm>
            <a:off x="495300" y="504825"/>
            <a:ext cx="11696700" cy="6353175"/>
          </a:xfrm>
          <a:prstGeom prst="rect">
            <a:avLst/>
          </a:prstGeom>
          <a:gradFill>
            <a:gsLst>
              <a:gs pos="0">
                <a:srgbClr val="000000">
                  <a:alpha val="89000"/>
                </a:srgbClr>
              </a:gs>
              <a:gs pos="66000">
                <a:srgbClr val="000000">
                  <a:alpha val="43000"/>
                </a:srgbClr>
              </a:gs>
              <a:gs pos="100000">
                <a:srgbClr val="000000">
                  <a:alpha val="0"/>
                </a:srgbClr>
              </a:gs>
            </a:gsLst>
            <a:lin ang="0" scaled="0"/>
          </a:gradFill>
          <a:ln>
            <a:noFill/>
          </a:ln>
          <a:effectLst>
            <a:outerShdw dir="300000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dirty="0">
              <a:solidFill>
                <a:srgbClr val="FFFFFF"/>
              </a:solidFill>
              <a:latin typeface="Verdana"/>
              <a:ea typeface="Verdana"/>
              <a:cs typeface="Verdana"/>
              <a:sym typeface="Verdana"/>
            </a:endParaRPr>
          </a:p>
        </p:txBody>
      </p:sp>
      <p:sp>
        <p:nvSpPr>
          <p:cNvPr id="594" name="Google Shape;594;p34"/>
          <p:cNvSpPr txBox="1">
            <a:spLocks noGrp="1"/>
          </p:cNvSpPr>
          <p:nvPr>
            <p:ph type="ctrTitle"/>
          </p:nvPr>
        </p:nvSpPr>
        <p:spPr>
          <a:xfrm>
            <a:off x="1441450" y="952207"/>
            <a:ext cx="8731250" cy="2128838"/>
          </a:xfrm>
          <a:noFill/>
          <a:ln>
            <a:noFill/>
          </a:ln>
        </p:spPr>
        <p:txBody>
          <a:bodyPr spcFirstLastPara="1" wrap="square" lIns="0" tIns="45700" rIns="0" bIns="45700" anchor="b" anchorCtr="0">
            <a:noAutofit/>
          </a:bodyPr>
          <a:lstStyle/>
          <a:p>
            <a:pPr lvl="0"/>
            <a:r>
              <a:rPr lang="en-US" sz="6000" dirty="0"/>
              <a:t>Sustaining Vibrant Agroecosystems</a:t>
            </a:r>
          </a:p>
        </p:txBody>
      </p:sp>
      <p:sp>
        <p:nvSpPr>
          <p:cNvPr id="595" name="Google Shape;595;p34"/>
          <p:cNvSpPr txBox="1">
            <a:spLocks noGrp="1"/>
          </p:cNvSpPr>
          <p:nvPr>
            <p:ph type="body" sz="quarter" idx="12"/>
          </p:nvPr>
        </p:nvSpPr>
        <p:spPr>
          <a:xfrm>
            <a:off x="1441451" y="3158832"/>
            <a:ext cx="5989756" cy="1897664"/>
          </a:xfrm>
          <a:noFill/>
          <a:ln>
            <a:noFill/>
          </a:ln>
        </p:spPr>
        <p:txBody>
          <a:bodyPr spcFirstLastPara="1" wrap="square" lIns="0" tIns="45700" rIns="0" bIns="45700" anchor="t" anchorCtr="0">
            <a:noAutofit/>
          </a:bodyPr>
          <a:lstStyle/>
          <a:p>
            <a:r>
              <a:rPr lang="en-GB" sz="2000" dirty="0"/>
              <a:t>Our Agroecosystems research deepens our understanding of how agriculture systems interact with the surrounding environment to help farmers optimize resource use, address climate change and enhance farm productivity and resilience.</a:t>
            </a:r>
            <a:endParaRPr lang="en-US" sz="2000" dirty="0"/>
          </a:p>
        </p:txBody>
      </p:sp>
      <p:pic>
        <p:nvPicPr>
          <p:cNvPr id="41" name="Google Shape;587;p33">
            <a:extLst>
              <a:ext uri="{FF2B5EF4-FFF2-40B4-BE49-F238E27FC236}">
                <a16:creationId xmlns:a16="http://schemas.microsoft.com/office/drawing/2014/main" id="{0369ABD5-0384-0381-7631-43D44A88505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40902" y="5913033"/>
            <a:ext cx="968683" cy="38747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EAAAB-92E3-2814-2109-B0121DE1168F}"/>
              </a:ext>
            </a:extLst>
          </p:cNvPr>
          <p:cNvSpPr>
            <a:spLocks noGrp="1"/>
          </p:cNvSpPr>
          <p:nvPr>
            <p:ph type="title"/>
          </p:nvPr>
        </p:nvSpPr>
        <p:spPr/>
        <p:txBody>
          <a:bodyPr/>
          <a:lstStyle/>
          <a:p>
            <a:r>
              <a:rPr lang="en-US" dirty="0"/>
              <a:t>Agroecosystems Themes</a:t>
            </a:r>
          </a:p>
        </p:txBody>
      </p:sp>
      <p:sp>
        <p:nvSpPr>
          <p:cNvPr id="3" name="Text Placeholder 2">
            <a:extLst>
              <a:ext uri="{FF2B5EF4-FFF2-40B4-BE49-F238E27FC236}">
                <a16:creationId xmlns:a16="http://schemas.microsoft.com/office/drawing/2014/main" id="{9A0D0B4F-5453-53CC-DAE7-EC224B7C3A2C}"/>
              </a:ext>
            </a:extLst>
          </p:cNvPr>
          <p:cNvSpPr>
            <a:spLocks noGrp="1"/>
          </p:cNvSpPr>
          <p:nvPr>
            <p:ph type="body" sz="quarter" idx="12"/>
          </p:nvPr>
        </p:nvSpPr>
        <p:spPr/>
        <p:txBody>
          <a:bodyPr/>
          <a:lstStyle/>
          <a:p>
            <a:r>
              <a:rPr lang="en-US" sz="1700" dirty="0"/>
              <a:t>Pathways to Adoption</a:t>
            </a:r>
          </a:p>
        </p:txBody>
      </p:sp>
      <p:sp>
        <p:nvSpPr>
          <p:cNvPr id="4" name="Text Placeholder 3">
            <a:extLst>
              <a:ext uri="{FF2B5EF4-FFF2-40B4-BE49-F238E27FC236}">
                <a16:creationId xmlns:a16="http://schemas.microsoft.com/office/drawing/2014/main" id="{CDFC51F8-52EB-5AA6-A411-466DCEF6AE2A}"/>
              </a:ext>
            </a:extLst>
          </p:cNvPr>
          <p:cNvSpPr>
            <a:spLocks noGrp="1"/>
          </p:cNvSpPr>
          <p:nvPr>
            <p:ph type="body" sz="quarter" idx="13"/>
          </p:nvPr>
        </p:nvSpPr>
        <p:spPr/>
        <p:txBody>
          <a:bodyPr/>
          <a:lstStyle/>
          <a:p>
            <a:r>
              <a:rPr lang="en-US" sz="1700" dirty="0"/>
              <a:t>Informing Agroecosystem Decisions</a:t>
            </a:r>
          </a:p>
        </p:txBody>
      </p:sp>
      <p:sp>
        <p:nvSpPr>
          <p:cNvPr id="5" name="Text Placeholder 4">
            <a:extLst>
              <a:ext uri="{FF2B5EF4-FFF2-40B4-BE49-F238E27FC236}">
                <a16:creationId xmlns:a16="http://schemas.microsoft.com/office/drawing/2014/main" id="{A385FB87-E708-A58B-990B-FF684F52E98D}"/>
              </a:ext>
            </a:extLst>
          </p:cNvPr>
          <p:cNvSpPr>
            <a:spLocks noGrp="1"/>
          </p:cNvSpPr>
          <p:nvPr>
            <p:ph type="body" sz="quarter" idx="15"/>
          </p:nvPr>
        </p:nvSpPr>
        <p:spPr/>
        <p:txBody>
          <a:bodyPr/>
          <a:lstStyle/>
          <a:p>
            <a:r>
              <a:rPr lang="en-US" sz="1700" dirty="0"/>
              <a:t>Catalyzing Sustainable Solutions</a:t>
            </a:r>
          </a:p>
        </p:txBody>
      </p:sp>
      <p:sp>
        <p:nvSpPr>
          <p:cNvPr id="6" name="Text Placeholder 5">
            <a:extLst>
              <a:ext uri="{FF2B5EF4-FFF2-40B4-BE49-F238E27FC236}">
                <a16:creationId xmlns:a16="http://schemas.microsoft.com/office/drawing/2014/main" id="{349A850B-39DB-A2F7-4B2F-4FD1F6BC0B58}"/>
              </a:ext>
            </a:extLst>
          </p:cNvPr>
          <p:cNvSpPr>
            <a:spLocks noGrp="1"/>
          </p:cNvSpPr>
          <p:nvPr>
            <p:ph type="body" sz="quarter" idx="16"/>
          </p:nvPr>
        </p:nvSpPr>
        <p:spPr/>
        <p:txBody>
          <a:bodyPr/>
          <a:lstStyle/>
          <a:p>
            <a:r>
              <a:rPr lang="en-US" dirty="0">
                <a:solidFill>
                  <a:srgbClr val="423E4A"/>
                </a:solidFill>
                <a:latin typeface="Verdana" panose="020B0604030504040204" pitchFamily="34" charset="0"/>
                <a:ea typeface="Verdana" panose="020B0604030504040204" pitchFamily="34" charset="0"/>
                <a:cs typeface="Times New Roman" panose="02020603050405020304" pitchFamily="18" charset="0"/>
              </a:rPr>
              <a:t>E</a:t>
            </a:r>
            <a:r>
              <a:rPr lang="en-US" sz="1800" dirty="0">
                <a:solidFill>
                  <a:srgbClr val="423E4A"/>
                </a:solidFill>
                <a:effectLst/>
                <a:latin typeface="Verdana" panose="020B0604030504040204" pitchFamily="34" charset="0"/>
                <a:ea typeface="Verdana" panose="020B0604030504040204" pitchFamily="34" charset="0"/>
                <a:cs typeface="Times New Roman" panose="02020603050405020304" pitchFamily="18" charset="0"/>
              </a:rPr>
              <a:t>mphasizing socio-economic and agronomic research to understand the drivers for producer decisions concerning regenerative agriculture and conservation practice adoption</a:t>
            </a:r>
          </a:p>
        </p:txBody>
      </p:sp>
      <p:sp>
        <p:nvSpPr>
          <p:cNvPr id="7" name="Text Placeholder 6">
            <a:extLst>
              <a:ext uri="{FF2B5EF4-FFF2-40B4-BE49-F238E27FC236}">
                <a16:creationId xmlns:a16="http://schemas.microsoft.com/office/drawing/2014/main" id="{FCE2BCE6-45FF-5423-BE70-936AD27B3870}"/>
              </a:ext>
            </a:extLst>
          </p:cNvPr>
          <p:cNvSpPr>
            <a:spLocks noGrp="1"/>
          </p:cNvSpPr>
          <p:nvPr>
            <p:ph type="body" sz="quarter" idx="17"/>
          </p:nvPr>
        </p:nvSpPr>
        <p:spPr/>
        <p:txBody>
          <a:bodyPr/>
          <a:lstStyle/>
          <a:p>
            <a:r>
              <a:rPr lang="en-US" dirty="0">
                <a:latin typeface="Verdana" panose="020B0604030504040204" pitchFamily="34" charset="0"/>
                <a:ea typeface="Verdana" panose="020B0604030504040204" pitchFamily="34" charset="0"/>
                <a:cs typeface="Times New Roman" panose="02020603050405020304" pitchFamily="18" charset="0"/>
              </a:rPr>
              <a:t>P</a:t>
            </a:r>
            <a:r>
              <a:rPr lang="en-US" sz="1800" dirty="0">
                <a:effectLst/>
                <a:latin typeface="Verdana" panose="020B0604030504040204" pitchFamily="34" charset="0"/>
                <a:ea typeface="Verdana" panose="020B0604030504040204" pitchFamily="34" charset="0"/>
                <a:cs typeface="Times New Roman" panose="02020603050405020304" pitchFamily="18" charset="0"/>
              </a:rPr>
              <a:t>roviding practical and credible information to help producers and other agriculture stakeholders evaluate tradeoffs associated with transitions to regenerative and conservation alternatives</a:t>
            </a:r>
            <a:endParaRPr lang="en-US" dirty="0"/>
          </a:p>
        </p:txBody>
      </p:sp>
      <p:sp>
        <p:nvSpPr>
          <p:cNvPr id="8" name="Text Placeholder 7">
            <a:extLst>
              <a:ext uri="{FF2B5EF4-FFF2-40B4-BE49-F238E27FC236}">
                <a16:creationId xmlns:a16="http://schemas.microsoft.com/office/drawing/2014/main" id="{588CECCD-9AC3-241A-9647-31EEC48855E6}"/>
              </a:ext>
            </a:extLst>
          </p:cNvPr>
          <p:cNvSpPr>
            <a:spLocks noGrp="1"/>
          </p:cNvSpPr>
          <p:nvPr>
            <p:ph type="body" sz="quarter" idx="18"/>
          </p:nvPr>
        </p:nvSpPr>
        <p:spPr/>
        <p:txBody>
          <a:bodyPr/>
          <a:lstStyle/>
          <a:p>
            <a:r>
              <a:rPr lang="en-US" dirty="0">
                <a:latin typeface="Verdana" panose="020B0604030504040204" pitchFamily="34" charset="0"/>
                <a:ea typeface="Verdana" panose="020B0604030504040204" pitchFamily="34" charset="0"/>
                <a:cs typeface="Times New Roman" panose="02020603050405020304" pitchFamily="18" charset="0"/>
              </a:rPr>
              <a:t>D</a:t>
            </a:r>
            <a:r>
              <a:rPr lang="en-US" sz="1800" dirty="0">
                <a:effectLst/>
                <a:latin typeface="Verdana" panose="020B0604030504040204" pitchFamily="34" charset="0"/>
                <a:ea typeface="Verdana" panose="020B0604030504040204" pitchFamily="34" charset="0"/>
                <a:cs typeface="Times New Roman" panose="02020603050405020304" pitchFamily="18" charset="0"/>
              </a:rPr>
              <a:t>eveloping and refining knowledge, technology and practices that address present and future soil, water, climate and biodiversity challenges to enable productive and vibrant agroecosystems</a:t>
            </a:r>
            <a:endParaRPr lang="en-US" dirty="0"/>
          </a:p>
        </p:txBody>
      </p:sp>
    </p:spTree>
    <p:extLst>
      <p:ext uri="{BB962C8B-B14F-4D97-AF65-F5344CB8AC3E}">
        <p14:creationId xmlns:p14="http://schemas.microsoft.com/office/powerpoint/2010/main" val="2441547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D6FAF02-29A3-40B7-72C8-18AB7D6DEC03}"/>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b="-223"/>
          <a:stretch/>
        </p:blipFill>
        <p:spPr>
          <a:xfrm>
            <a:off x="520700" y="529581"/>
            <a:ext cx="11671300" cy="6328419"/>
          </a:xfrm>
        </p:spPr>
      </p:pic>
      <p:sp>
        <p:nvSpPr>
          <p:cNvPr id="629" name="Google Shape;629;p37"/>
          <p:cNvSpPr>
            <a:spLocks/>
          </p:cNvSpPr>
          <p:nvPr/>
        </p:nvSpPr>
        <p:spPr>
          <a:xfrm>
            <a:off x="520700" y="529581"/>
            <a:ext cx="11671300" cy="6328419"/>
          </a:xfrm>
          <a:prstGeom prst="rect">
            <a:avLst/>
          </a:prstGeom>
          <a:gradFill>
            <a:gsLst>
              <a:gs pos="0">
                <a:srgbClr val="000000">
                  <a:alpha val="49803"/>
                </a:srgbClr>
              </a:gs>
              <a:gs pos="32000">
                <a:srgbClr val="000000">
                  <a:alpha val="49803"/>
                </a:srgbClr>
              </a:gs>
              <a:gs pos="100000">
                <a:srgbClr val="000000">
                  <a:alpha val="0"/>
                </a:srgbClr>
              </a:gs>
            </a:gsLst>
            <a:lin ang="0" scaled="0"/>
          </a:gradFill>
          <a:ln>
            <a:noFill/>
          </a:ln>
          <a:effectLst>
            <a:outerShdw dist="38100" dir="2700000">
              <a:srgbClr val="000000">
                <a:alpha val="94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dirty="0">
              <a:solidFill>
                <a:srgbClr val="FFFFFF"/>
              </a:solidFill>
              <a:latin typeface="Verdana"/>
              <a:ea typeface="Verdana"/>
              <a:cs typeface="Verdana"/>
              <a:sym typeface="Verdana"/>
            </a:endParaRPr>
          </a:p>
        </p:txBody>
      </p:sp>
      <p:sp>
        <p:nvSpPr>
          <p:cNvPr id="630" name="Google Shape;630;p37"/>
          <p:cNvSpPr txBox="1">
            <a:spLocks noGrp="1"/>
          </p:cNvSpPr>
          <p:nvPr>
            <p:ph type="ctrTitle"/>
          </p:nvPr>
        </p:nvSpPr>
        <p:spPr>
          <a:xfrm>
            <a:off x="1440902" y="883041"/>
            <a:ext cx="7464262" cy="2128441"/>
          </a:xfrm>
          <a:noFill/>
          <a:ln>
            <a:noFill/>
          </a:ln>
        </p:spPr>
        <p:txBody>
          <a:bodyPr spcFirstLastPara="1" wrap="square" lIns="0" tIns="45700" rIns="0" bIns="45700" anchor="b" anchorCtr="0">
            <a:noAutofit/>
          </a:bodyPr>
          <a:lstStyle/>
          <a:p>
            <a:pPr lvl="0"/>
            <a:r>
              <a:rPr lang="en-US" sz="6000" dirty="0"/>
              <a:t>Bolstering Healthy Food Systems</a:t>
            </a:r>
          </a:p>
        </p:txBody>
      </p:sp>
      <p:sp>
        <p:nvSpPr>
          <p:cNvPr id="631" name="Google Shape;631;p37"/>
          <p:cNvSpPr txBox="1">
            <a:spLocks noGrp="1"/>
          </p:cNvSpPr>
          <p:nvPr>
            <p:ph type="body" sz="quarter" idx="12"/>
          </p:nvPr>
        </p:nvSpPr>
        <p:spPr>
          <a:xfrm>
            <a:off x="1440901" y="3299005"/>
            <a:ext cx="4799643" cy="2439879"/>
          </a:xfrm>
          <a:noFill/>
          <a:ln>
            <a:noFill/>
          </a:ln>
        </p:spPr>
        <p:txBody>
          <a:bodyPr spcFirstLastPara="1" wrap="square" lIns="0" tIns="45700" rIns="0" bIns="45700" anchor="t" anchorCtr="0">
            <a:noAutofit/>
          </a:bodyPr>
          <a:lstStyle/>
          <a:p>
            <a:r>
              <a:rPr lang="en-GB" sz="2000" dirty="0"/>
              <a:t>Our Food Systems research promotes the availability of nutritious foods, improves human health, develops novel food processes and products and advances the U.S. food system’s functionality.</a:t>
            </a:r>
          </a:p>
        </p:txBody>
      </p:sp>
      <p:pic>
        <p:nvPicPr>
          <p:cNvPr id="633" name="Google Shape;633;p3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40902" y="5913033"/>
            <a:ext cx="968683" cy="38747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56FAB-315B-7A8A-66FF-B99E9FD653BB}"/>
              </a:ext>
            </a:extLst>
          </p:cNvPr>
          <p:cNvSpPr>
            <a:spLocks noGrp="1"/>
          </p:cNvSpPr>
          <p:nvPr>
            <p:ph type="title"/>
          </p:nvPr>
        </p:nvSpPr>
        <p:spPr/>
        <p:txBody>
          <a:bodyPr/>
          <a:lstStyle/>
          <a:p>
            <a:r>
              <a:rPr lang="en-US" dirty="0"/>
              <a:t>Healthy Food System Themes</a:t>
            </a:r>
          </a:p>
        </p:txBody>
      </p:sp>
      <p:sp>
        <p:nvSpPr>
          <p:cNvPr id="3" name="Text Placeholder 2">
            <a:extLst>
              <a:ext uri="{FF2B5EF4-FFF2-40B4-BE49-F238E27FC236}">
                <a16:creationId xmlns:a16="http://schemas.microsoft.com/office/drawing/2014/main" id="{3DF1F439-225B-9940-47BC-4C1A3237FCE1}"/>
              </a:ext>
            </a:extLst>
          </p:cNvPr>
          <p:cNvSpPr>
            <a:spLocks noGrp="1"/>
          </p:cNvSpPr>
          <p:nvPr>
            <p:ph type="body" sz="quarter" idx="12"/>
          </p:nvPr>
        </p:nvSpPr>
        <p:spPr/>
        <p:txBody>
          <a:bodyPr/>
          <a:lstStyle/>
          <a:p>
            <a:r>
              <a:rPr lang="en-US" dirty="0"/>
              <a:t>Optimizing Health &amp; Nutrition</a:t>
            </a:r>
          </a:p>
        </p:txBody>
      </p:sp>
      <p:sp>
        <p:nvSpPr>
          <p:cNvPr id="4" name="Text Placeholder 3">
            <a:extLst>
              <a:ext uri="{FF2B5EF4-FFF2-40B4-BE49-F238E27FC236}">
                <a16:creationId xmlns:a16="http://schemas.microsoft.com/office/drawing/2014/main" id="{58BC03B1-3E9D-C424-91A3-B0367B369B00}"/>
              </a:ext>
            </a:extLst>
          </p:cNvPr>
          <p:cNvSpPr>
            <a:spLocks noGrp="1"/>
          </p:cNvSpPr>
          <p:nvPr>
            <p:ph type="body" sz="quarter" idx="13"/>
          </p:nvPr>
        </p:nvSpPr>
        <p:spPr/>
        <p:txBody>
          <a:bodyPr/>
          <a:lstStyle/>
          <a:p>
            <a:r>
              <a:rPr lang="en-US" dirty="0"/>
              <a:t>Food Manufacturing &amp; Processing</a:t>
            </a:r>
          </a:p>
        </p:txBody>
      </p:sp>
      <p:sp>
        <p:nvSpPr>
          <p:cNvPr id="5" name="Text Placeholder 4">
            <a:extLst>
              <a:ext uri="{FF2B5EF4-FFF2-40B4-BE49-F238E27FC236}">
                <a16:creationId xmlns:a16="http://schemas.microsoft.com/office/drawing/2014/main" id="{0F865953-01C1-F4D0-1E5E-C9083B5C7411}"/>
              </a:ext>
            </a:extLst>
          </p:cNvPr>
          <p:cNvSpPr>
            <a:spLocks noGrp="1"/>
          </p:cNvSpPr>
          <p:nvPr>
            <p:ph type="body" sz="quarter" idx="16"/>
          </p:nvPr>
        </p:nvSpPr>
        <p:spPr/>
        <p:txBody>
          <a:bodyPr/>
          <a:lstStyle/>
          <a:p>
            <a:r>
              <a:rPr lang="en-US" sz="1900" dirty="0"/>
              <a:t>Environmental Contaminants &amp; Pollutants</a:t>
            </a:r>
          </a:p>
        </p:txBody>
      </p:sp>
      <p:sp>
        <p:nvSpPr>
          <p:cNvPr id="6" name="Text Placeholder 5">
            <a:extLst>
              <a:ext uri="{FF2B5EF4-FFF2-40B4-BE49-F238E27FC236}">
                <a16:creationId xmlns:a16="http://schemas.microsoft.com/office/drawing/2014/main" id="{F11B5075-2E8D-0268-09DA-78F2EA897E36}"/>
              </a:ext>
            </a:extLst>
          </p:cNvPr>
          <p:cNvSpPr>
            <a:spLocks noGrp="1"/>
          </p:cNvSpPr>
          <p:nvPr>
            <p:ph type="body" sz="quarter" idx="17"/>
          </p:nvPr>
        </p:nvSpPr>
        <p:spPr/>
        <p:txBody>
          <a:bodyPr/>
          <a:lstStyle/>
          <a:p>
            <a:r>
              <a:rPr lang="en-US" dirty="0"/>
              <a:t>Economic Viability &amp; Bioeconomy</a:t>
            </a:r>
          </a:p>
        </p:txBody>
      </p:sp>
      <p:sp>
        <p:nvSpPr>
          <p:cNvPr id="7" name="Text Placeholder 6">
            <a:extLst>
              <a:ext uri="{FF2B5EF4-FFF2-40B4-BE49-F238E27FC236}">
                <a16:creationId xmlns:a16="http://schemas.microsoft.com/office/drawing/2014/main" id="{38002B69-C5EA-9150-228A-CC02BBF5516C}"/>
              </a:ext>
            </a:extLst>
          </p:cNvPr>
          <p:cNvSpPr>
            <a:spLocks noGrp="1"/>
          </p:cNvSpPr>
          <p:nvPr>
            <p:ph type="body" sz="quarter" idx="18"/>
          </p:nvPr>
        </p:nvSpPr>
        <p:spPr/>
        <p:txBody>
          <a:bodyPr/>
          <a:lstStyle/>
          <a:p>
            <a:r>
              <a:rPr lang="en-US" dirty="0">
                <a:latin typeface="Verdana" panose="020B0604030504040204" pitchFamily="34" charset="0"/>
                <a:ea typeface="Verdana" panose="020B0604030504040204" pitchFamily="34" charset="0"/>
                <a:cs typeface="Times New Roman" panose="02020603050405020304" pitchFamily="18" charset="0"/>
              </a:rPr>
              <a:t>A</a:t>
            </a:r>
            <a:r>
              <a:rPr lang="en-US" sz="1800" dirty="0">
                <a:effectLst/>
                <a:latin typeface="Verdana" panose="020B0604030504040204" pitchFamily="34" charset="0"/>
                <a:ea typeface="Verdana" panose="020B0604030504040204" pitchFamily="34" charset="0"/>
                <a:cs typeface="Times New Roman" panose="02020603050405020304" pitchFamily="18" charset="0"/>
              </a:rPr>
              <a:t>dvancing novel foods, food products and systems-level approaches to enhance human health and nutrition</a:t>
            </a:r>
            <a:endParaRPr lang="en-US" dirty="0"/>
          </a:p>
        </p:txBody>
      </p:sp>
      <p:sp>
        <p:nvSpPr>
          <p:cNvPr id="8" name="Text Placeholder 7">
            <a:extLst>
              <a:ext uri="{FF2B5EF4-FFF2-40B4-BE49-F238E27FC236}">
                <a16:creationId xmlns:a16="http://schemas.microsoft.com/office/drawing/2014/main" id="{00A50BCF-CBA3-74FE-524D-00932AC2BEAF}"/>
              </a:ext>
            </a:extLst>
          </p:cNvPr>
          <p:cNvSpPr>
            <a:spLocks noGrp="1"/>
          </p:cNvSpPr>
          <p:nvPr>
            <p:ph type="body" sz="quarter" idx="19"/>
          </p:nvPr>
        </p:nvSpPr>
        <p:spPr/>
        <p:txBody>
          <a:bodyPr/>
          <a:lstStyle/>
          <a:p>
            <a:r>
              <a:rPr lang="en-US" sz="1800" dirty="0">
                <a:effectLst/>
                <a:latin typeface="Verdana" panose="020B0604030504040204" pitchFamily="34" charset="0"/>
                <a:ea typeface="Verdana" panose="020B0604030504040204" pitchFamily="34" charset="0"/>
                <a:cs typeface="Times New Roman" panose="02020603050405020304" pitchFamily="18" charset="0"/>
              </a:rPr>
              <a:t>Enhancing the efficient and sustainable production and delivery of nutritious and safe-to-eat foods</a:t>
            </a:r>
            <a:endParaRPr lang="en-US" dirty="0"/>
          </a:p>
        </p:txBody>
      </p:sp>
      <p:sp>
        <p:nvSpPr>
          <p:cNvPr id="9" name="Text Placeholder 8">
            <a:extLst>
              <a:ext uri="{FF2B5EF4-FFF2-40B4-BE49-F238E27FC236}">
                <a16:creationId xmlns:a16="http://schemas.microsoft.com/office/drawing/2014/main" id="{766BFB44-9350-33D4-09DB-ED3765021F35}"/>
              </a:ext>
            </a:extLst>
          </p:cNvPr>
          <p:cNvSpPr>
            <a:spLocks noGrp="1"/>
          </p:cNvSpPr>
          <p:nvPr>
            <p:ph type="body" sz="quarter" idx="20"/>
          </p:nvPr>
        </p:nvSpPr>
        <p:spPr/>
        <p:txBody>
          <a:bodyPr/>
          <a:lstStyle/>
          <a:p>
            <a:r>
              <a:rPr lang="en-US" sz="1800" dirty="0">
                <a:effectLst/>
                <a:latin typeface="Verdana" panose="020B0604030504040204" pitchFamily="34" charset="0"/>
                <a:ea typeface="Verdana" panose="020B0604030504040204" pitchFamily="34" charset="0"/>
                <a:cs typeface="Times New Roman" panose="02020603050405020304" pitchFamily="18" charset="0"/>
              </a:rPr>
              <a:t>Mitigating the impacts of environmental contaminants on food and health, while reducing food system contaminants and increases human health resilience</a:t>
            </a:r>
            <a:endParaRPr lang="en-US" dirty="0"/>
          </a:p>
        </p:txBody>
      </p:sp>
      <p:sp>
        <p:nvSpPr>
          <p:cNvPr id="10" name="Text Placeholder 9">
            <a:extLst>
              <a:ext uri="{FF2B5EF4-FFF2-40B4-BE49-F238E27FC236}">
                <a16:creationId xmlns:a16="http://schemas.microsoft.com/office/drawing/2014/main" id="{94D1FE62-C3B0-8AD7-7670-3C3C61BDA03B}"/>
              </a:ext>
            </a:extLst>
          </p:cNvPr>
          <p:cNvSpPr>
            <a:spLocks noGrp="1"/>
          </p:cNvSpPr>
          <p:nvPr>
            <p:ph type="body" sz="quarter" idx="21"/>
          </p:nvPr>
        </p:nvSpPr>
        <p:spPr/>
        <p:txBody>
          <a:bodyPr/>
          <a:lstStyle/>
          <a:p>
            <a:r>
              <a:rPr lang="en-US" dirty="0">
                <a:latin typeface="Verdana" panose="020B0604030504040204" pitchFamily="34" charset="0"/>
                <a:ea typeface="Verdana" panose="020B0604030504040204" pitchFamily="34" charset="0"/>
                <a:cs typeface="Times New Roman" panose="02020603050405020304" pitchFamily="18" charset="0"/>
              </a:rPr>
              <a:t>A</a:t>
            </a:r>
            <a:r>
              <a:rPr lang="en-US" sz="1800" dirty="0">
                <a:effectLst/>
                <a:latin typeface="Verdana" panose="020B0604030504040204" pitchFamily="34" charset="0"/>
                <a:ea typeface="Verdana" panose="020B0604030504040204" pitchFamily="34" charset="0"/>
                <a:cs typeface="Times New Roman" panose="02020603050405020304" pitchFamily="18" charset="0"/>
              </a:rPr>
              <a:t>dvancing a sustainable bioeconomy in which products are affordable for consumers and profitable for stakeholders</a:t>
            </a:r>
            <a:endParaRPr lang="en-US" dirty="0"/>
          </a:p>
        </p:txBody>
      </p:sp>
    </p:spTree>
    <p:extLst>
      <p:ext uri="{BB962C8B-B14F-4D97-AF65-F5344CB8AC3E}">
        <p14:creationId xmlns:p14="http://schemas.microsoft.com/office/powerpoint/2010/main" val="12140743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5" name="Picture Placeholder 4" descr="A person in a white coat holding a tablet in a field of plants&#10;&#10;Description automatically generated">
            <a:extLst>
              <a:ext uri="{FF2B5EF4-FFF2-40B4-BE49-F238E27FC236}">
                <a16:creationId xmlns:a16="http://schemas.microsoft.com/office/drawing/2014/main" id="{15478204-A94E-706E-6BD1-CCE948AEC51A}"/>
              </a:ext>
            </a:extLst>
          </p:cNvPr>
          <p:cNvPicPr>
            <a:picLocks noGrp="1" noChangeAspect="1"/>
          </p:cNvPicPr>
          <p:nvPr>
            <p:ph type="pic" idx="2"/>
          </p:nvPr>
        </p:nvPicPr>
        <p:blipFill>
          <a:blip r:embed="rId3"/>
          <a:srcRect t="9075" r="6829" b="15547"/>
          <a:stretch/>
        </p:blipFill>
        <p:spPr>
          <a:xfrm>
            <a:off x="519716" y="527858"/>
            <a:ext cx="11670079" cy="6339423"/>
          </a:xfrm>
        </p:spPr>
      </p:pic>
      <p:sp>
        <p:nvSpPr>
          <p:cNvPr id="629" name="Google Shape;629;p37"/>
          <p:cNvSpPr>
            <a:spLocks/>
          </p:cNvSpPr>
          <p:nvPr/>
        </p:nvSpPr>
        <p:spPr>
          <a:xfrm>
            <a:off x="520700" y="529581"/>
            <a:ext cx="11671300" cy="6328419"/>
          </a:xfrm>
          <a:prstGeom prst="rect">
            <a:avLst/>
          </a:prstGeom>
          <a:gradFill>
            <a:gsLst>
              <a:gs pos="0">
                <a:srgbClr val="000000">
                  <a:alpha val="49803"/>
                </a:srgbClr>
              </a:gs>
              <a:gs pos="32000">
                <a:srgbClr val="000000">
                  <a:alpha val="49803"/>
                </a:srgbClr>
              </a:gs>
              <a:gs pos="100000">
                <a:srgbClr val="000000">
                  <a:alpha val="0"/>
                </a:srgbClr>
              </a:gs>
            </a:gsLst>
            <a:lin ang="0" scaled="0"/>
          </a:gradFill>
          <a:ln>
            <a:noFill/>
          </a:ln>
          <a:effectLst>
            <a:outerShdw dist="38100" dir="2700000">
              <a:srgbClr val="000000">
                <a:alpha val="94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dirty="0">
              <a:solidFill>
                <a:srgbClr val="FFFFFF"/>
              </a:solidFill>
              <a:latin typeface="Verdana"/>
              <a:ea typeface="Verdana"/>
              <a:cs typeface="Verdana"/>
              <a:sym typeface="Verdana"/>
            </a:endParaRPr>
          </a:p>
        </p:txBody>
      </p:sp>
      <p:sp>
        <p:nvSpPr>
          <p:cNvPr id="630" name="Google Shape;630;p37"/>
          <p:cNvSpPr txBox="1">
            <a:spLocks noGrp="1"/>
          </p:cNvSpPr>
          <p:nvPr>
            <p:ph type="ctrTitle"/>
          </p:nvPr>
        </p:nvSpPr>
        <p:spPr>
          <a:xfrm>
            <a:off x="1440902" y="883041"/>
            <a:ext cx="7464262" cy="2128441"/>
          </a:xfrm>
          <a:noFill/>
          <a:ln>
            <a:noFill/>
          </a:ln>
        </p:spPr>
        <p:txBody>
          <a:bodyPr spcFirstLastPara="1" wrap="square" lIns="0" tIns="45700" rIns="0" bIns="45700" anchor="b" anchorCtr="0">
            <a:noAutofit/>
          </a:bodyPr>
          <a:lstStyle/>
          <a:p>
            <a:r>
              <a:rPr lang="en-US" sz="6000" dirty="0"/>
              <a:t>Strengthening the Scientific Workforce</a:t>
            </a:r>
            <a:endParaRPr lang="en-US" dirty="0"/>
          </a:p>
        </p:txBody>
      </p:sp>
      <p:sp>
        <p:nvSpPr>
          <p:cNvPr id="631" name="Google Shape;631;p37"/>
          <p:cNvSpPr txBox="1">
            <a:spLocks noGrp="1"/>
          </p:cNvSpPr>
          <p:nvPr>
            <p:ph type="body" sz="quarter" idx="12"/>
          </p:nvPr>
        </p:nvSpPr>
        <p:spPr>
          <a:xfrm>
            <a:off x="1440902" y="3299005"/>
            <a:ext cx="4891903" cy="2439879"/>
          </a:xfrm>
          <a:noFill/>
          <a:ln>
            <a:noFill/>
          </a:ln>
        </p:spPr>
        <p:txBody>
          <a:bodyPr spcFirstLastPara="1" wrap="square" lIns="0" tIns="45700" rIns="0" bIns="45700" anchor="t" anchorCtr="0">
            <a:noAutofit/>
          </a:bodyPr>
          <a:lstStyle/>
          <a:p>
            <a:r>
              <a:rPr lang="en-GB" sz="2000" dirty="0">
                <a:ea typeface="+mn-lt"/>
                <a:cs typeface="+mn-lt"/>
              </a:rPr>
              <a:t>Our scientific workforce programs continue our longstanding commitment to address critical shortages in research and scientific workforce training.</a:t>
            </a:r>
            <a:endParaRPr lang="en-US" dirty="0">
              <a:ea typeface="+mn-lt"/>
              <a:cs typeface="+mn-lt"/>
            </a:endParaRPr>
          </a:p>
        </p:txBody>
      </p:sp>
      <p:pic>
        <p:nvPicPr>
          <p:cNvPr id="633" name="Google Shape;633;p3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40902" y="5913033"/>
            <a:ext cx="968683" cy="387473"/>
          </a:xfrm>
          <a:prstGeom prst="rect">
            <a:avLst/>
          </a:prstGeom>
          <a:noFill/>
          <a:ln>
            <a:noFill/>
          </a:ln>
        </p:spPr>
      </p:pic>
    </p:spTree>
    <p:extLst>
      <p:ext uri="{BB962C8B-B14F-4D97-AF65-F5344CB8AC3E}">
        <p14:creationId xmlns:p14="http://schemas.microsoft.com/office/powerpoint/2010/main" val="856409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7639C85-C6BA-1168-908B-4E8F46E1FBDC}"/>
              </a:ext>
            </a:extLst>
          </p:cNvPr>
          <p:cNvSpPr>
            <a:spLocks noGrp="1"/>
          </p:cNvSpPr>
          <p:nvPr>
            <p:ph type="title"/>
          </p:nvPr>
        </p:nvSpPr>
        <p:spPr>
          <a:xfrm>
            <a:off x="4206721" y="1509962"/>
            <a:ext cx="7274079" cy="1857527"/>
          </a:xfrm>
        </p:spPr>
        <p:txBody>
          <a:bodyPr/>
          <a:lstStyle/>
          <a:p>
            <a:r>
              <a:rPr lang="en-US" dirty="0"/>
              <a:t>Template Sections</a:t>
            </a:r>
          </a:p>
        </p:txBody>
      </p:sp>
      <p:sp>
        <p:nvSpPr>
          <p:cNvPr id="15" name="Text Placeholder 14">
            <a:extLst>
              <a:ext uri="{FF2B5EF4-FFF2-40B4-BE49-F238E27FC236}">
                <a16:creationId xmlns:a16="http://schemas.microsoft.com/office/drawing/2014/main" id="{E4FD411A-44B0-BC12-1FA9-F2A323101D26}"/>
              </a:ext>
            </a:extLst>
          </p:cNvPr>
          <p:cNvSpPr>
            <a:spLocks noGrp="1"/>
          </p:cNvSpPr>
          <p:nvPr>
            <p:ph type="body" sz="quarter" idx="12"/>
          </p:nvPr>
        </p:nvSpPr>
        <p:spPr>
          <a:xfrm>
            <a:off x="4206721" y="3428999"/>
            <a:ext cx="5317605" cy="3429001"/>
          </a:xfrm>
        </p:spPr>
        <p:txBody>
          <a:bodyPr vert="horz" lIns="0" tIns="45720" rIns="0" bIns="45720" rtlCol="0" anchor="t">
            <a:normAutofit fontScale="40000" lnSpcReduction="20000"/>
          </a:bodyPr>
          <a:lstStyle/>
          <a:p>
            <a:r>
              <a:rPr lang="en-US" sz="5000" dirty="0"/>
              <a:t>This deck contains three sections: </a:t>
            </a:r>
          </a:p>
          <a:p>
            <a:pPr lvl="1"/>
            <a:r>
              <a:rPr lang="en-US" sz="4500" dirty="0"/>
              <a:t>Using this Template</a:t>
            </a:r>
          </a:p>
          <a:p>
            <a:pPr lvl="1"/>
            <a:r>
              <a:rPr lang="en-US" sz="4500" dirty="0"/>
              <a:t>Standard FFAR Slides</a:t>
            </a:r>
          </a:p>
          <a:p>
            <a:pPr lvl="1"/>
            <a:r>
              <a:rPr lang="en-US" sz="4500" dirty="0"/>
              <a:t>Master Template</a:t>
            </a:r>
          </a:p>
          <a:p>
            <a:pPr>
              <a:lnSpc>
                <a:spcPct val="120000"/>
              </a:lnSpc>
            </a:pPr>
            <a:r>
              <a:rPr lang="en-US" sz="5000" dirty="0"/>
              <a:t>Each section details how to use the slides within it. You can view or collapse the slides in each section in the left-hand banner by clicking the triangle at the left of each section.</a:t>
            </a:r>
          </a:p>
          <a:p>
            <a:pPr lvl="1"/>
            <a:endParaRPr lang="en-US" dirty="0"/>
          </a:p>
        </p:txBody>
      </p:sp>
      <p:pic>
        <p:nvPicPr>
          <p:cNvPr id="3" name="Picture 2">
            <a:extLst>
              <a:ext uri="{FF2B5EF4-FFF2-40B4-BE49-F238E27FC236}">
                <a16:creationId xmlns:a16="http://schemas.microsoft.com/office/drawing/2014/main" id="{C6C01A85-7269-7DDD-F829-27BF2B51567C}"/>
              </a:ext>
            </a:extLst>
          </p:cNvPr>
          <p:cNvPicPr>
            <a:picLocks noChangeAspect="1"/>
          </p:cNvPicPr>
          <p:nvPr/>
        </p:nvPicPr>
        <p:blipFill>
          <a:blip r:embed="rId2"/>
          <a:stretch>
            <a:fillRect/>
          </a:stretch>
        </p:blipFill>
        <p:spPr>
          <a:xfrm>
            <a:off x="9913544" y="3171426"/>
            <a:ext cx="1752752" cy="2918713"/>
          </a:xfrm>
          <a:prstGeom prst="rect">
            <a:avLst/>
          </a:prstGeom>
        </p:spPr>
      </p:pic>
      <p:cxnSp>
        <p:nvCxnSpPr>
          <p:cNvPr id="9" name="Straight Arrow Connector 8">
            <a:extLst>
              <a:ext uri="{FF2B5EF4-FFF2-40B4-BE49-F238E27FC236}">
                <a16:creationId xmlns:a16="http://schemas.microsoft.com/office/drawing/2014/main" id="{22BE3749-25F5-D83E-C81A-CC9C7BDAAC22}"/>
              </a:ext>
            </a:extLst>
          </p:cNvPr>
          <p:cNvCxnSpPr/>
          <p:nvPr/>
        </p:nvCxnSpPr>
        <p:spPr>
          <a:xfrm flipV="1">
            <a:off x="9318171" y="5207726"/>
            <a:ext cx="661852" cy="531223"/>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962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60" name="Google Shape;460;p27" descr="A person smiling for the camera&#10;&#10;Description automatically generated"/>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8006988" y="504824"/>
            <a:ext cx="4185012" cy="2541305"/>
          </a:xfrm>
          <a:noFill/>
          <a:ln>
            <a:noFill/>
          </a:ln>
        </p:spPr>
      </p:pic>
      <p:sp>
        <p:nvSpPr>
          <p:cNvPr id="445" name="Google Shape;445;p27"/>
          <p:cNvSpPr txBox="1">
            <a:spLocks noGrp="1"/>
          </p:cNvSpPr>
          <p:nvPr>
            <p:ph type="ctrTitle"/>
          </p:nvPr>
        </p:nvSpPr>
        <p:spPr>
          <a:xfrm>
            <a:off x="928914" y="917688"/>
            <a:ext cx="7020465" cy="2128441"/>
          </a:xfrm>
          <a:noFill/>
          <a:ln>
            <a:noFill/>
          </a:ln>
        </p:spPr>
        <p:txBody>
          <a:bodyPr spcFirstLastPara="1" wrap="square" lIns="0" tIns="45700" rIns="0" bIns="45700" anchor="t" anchorCtr="0">
            <a:noAutofit/>
          </a:bodyPr>
          <a:lstStyle/>
          <a:p>
            <a:r>
              <a:rPr lang="en-US" dirty="0"/>
              <a:t>We Strengthen the Scientific Workforce</a:t>
            </a:r>
          </a:p>
        </p:txBody>
      </p:sp>
      <p:sp>
        <p:nvSpPr>
          <p:cNvPr id="446" name="Google Shape;446;p27"/>
          <p:cNvSpPr txBox="1">
            <a:spLocks noGrp="1"/>
          </p:cNvSpPr>
          <p:nvPr>
            <p:ph type="body" sz="quarter" idx="12"/>
          </p:nvPr>
        </p:nvSpPr>
        <p:spPr>
          <a:xfrm>
            <a:off x="926082" y="3429000"/>
            <a:ext cx="10549939" cy="563563"/>
          </a:xfrm>
          <a:noFill/>
          <a:ln>
            <a:noFill/>
          </a:ln>
        </p:spPr>
        <p:txBody>
          <a:bodyPr spcFirstLastPara="1" wrap="square" lIns="0" tIns="45700" rIns="0" bIns="45700" anchor="t" anchorCtr="0">
            <a:noAutofit/>
          </a:bodyPr>
          <a:lstStyle/>
          <a:p>
            <a:pPr lvl="0"/>
            <a:r>
              <a:rPr lang="en-US" dirty="0"/>
              <a:t>BY FOSTERING THESE PROGRAMS:</a:t>
            </a:r>
          </a:p>
        </p:txBody>
      </p:sp>
      <p:sp>
        <p:nvSpPr>
          <p:cNvPr id="447" name="Google Shape;447;p27"/>
          <p:cNvSpPr/>
          <p:nvPr/>
        </p:nvSpPr>
        <p:spPr>
          <a:xfrm>
            <a:off x="1185226" y="5523400"/>
            <a:ext cx="2020435" cy="61528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600" b="1" dirty="0">
                <a:solidFill>
                  <a:schemeClr val="lt1"/>
                </a:solidFill>
                <a:latin typeface="Verdana"/>
                <a:ea typeface="Verdana"/>
                <a:cs typeface="Verdana"/>
                <a:sym typeface="Verdana"/>
              </a:rPr>
              <a:t>NAS Prize </a:t>
            </a:r>
            <a:r>
              <a:rPr lang="en-US" sz="1600" dirty="0">
                <a:solidFill>
                  <a:schemeClr val="lt1"/>
                </a:solidFill>
                <a:latin typeface="Verdana"/>
                <a:ea typeface="Verdana"/>
                <a:cs typeface="Verdana"/>
                <a:sym typeface="Verdana"/>
              </a:rPr>
              <a:t>in </a:t>
            </a:r>
            <a:br>
              <a:rPr lang="en-US" sz="1600" dirty="0">
                <a:solidFill>
                  <a:schemeClr val="lt1"/>
                </a:solidFill>
                <a:latin typeface="Verdana"/>
                <a:ea typeface="Verdana"/>
                <a:cs typeface="Verdana"/>
                <a:sym typeface="Verdana"/>
              </a:rPr>
            </a:br>
            <a:r>
              <a:rPr lang="en-US" sz="1600" dirty="0">
                <a:solidFill>
                  <a:schemeClr val="lt1"/>
                </a:solidFill>
                <a:latin typeface="Verdana"/>
                <a:ea typeface="Verdana"/>
                <a:cs typeface="Verdana"/>
                <a:sym typeface="Verdana"/>
              </a:rPr>
              <a:t>Agriculture Science</a:t>
            </a:r>
            <a:endParaRPr dirty="0"/>
          </a:p>
        </p:txBody>
      </p:sp>
      <p:sp>
        <p:nvSpPr>
          <p:cNvPr id="451" name="Google Shape;451;p27"/>
          <p:cNvSpPr/>
          <p:nvPr/>
        </p:nvSpPr>
        <p:spPr>
          <a:xfrm>
            <a:off x="926082" y="5523400"/>
            <a:ext cx="75063" cy="61528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48" name="Google Shape;448;p27"/>
          <p:cNvSpPr/>
          <p:nvPr/>
        </p:nvSpPr>
        <p:spPr>
          <a:xfrm>
            <a:off x="3885890" y="4228001"/>
            <a:ext cx="2272989" cy="61528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600" b="1" dirty="0">
                <a:solidFill>
                  <a:schemeClr val="lt1"/>
                </a:solidFill>
                <a:latin typeface="Verdana"/>
                <a:ea typeface="Verdana"/>
                <a:cs typeface="Verdana"/>
                <a:sym typeface="Verdana"/>
              </a:rPr>
              <a:t>New Innovators </a:t>
            </a:r>
            <a:r>
              <a:rPr lang="en-US" sz="1600" dirty="0">
                <a:solidFill>
                  <a:schemeClr val="lt1"/>
                </a:solidFill>
                <a:latin typeface="Verdana"/>
                <a:ea typeface="Verdana"/>
                <a:cs typeface="Verdana"/>
                <a:sym typeface="Verdana"/>
              </a:rPr>
              <a:t>in Food and Agriculture</a:t>
            </a:r>
            <a:endParaRPr dirty="0"/>
          </a:p>
        </p:txBody>
      </p:sp>
      <p:sp>
        <p:nvSpPr>
          <p:cNvPr id="452" name="Google Shape;452;p27"/>
          <p:cNvSpPr/>
          <p:nvPr/>
        </p:nvSpPr>
        <p:spPr>
          <a:xfrm>
            <a:off x="3626746" y="4228001"/>
            <a:ext cx="75063" cy="61528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49" name="Google Shape;449;p27"/>
          <p:cNvSpPr/>
          <p:nvPr/>
        </p:nvSpPr>
        <p:spPr>
          <a:xfrm>
            <a:off x="1185226" y="4228001"/>
            <a:ext cx="2020435" cy="61528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600" b="1" dirty="0">
                <a:solidFill>
                  <a:schemeClr val="lt1"/>
                </a:solidFill>
                <a:latin typeface="Verdana"/>
                <a:ea typeface="Verdana"/>
                <a:cs typeface="Verdana"/>
                <a:sym typeface="Verdana"/>
              </a:rPr>
              <a:t>FFAR </a:t>
            </a:r>
            <a:r>
              <a:rPr lang="en-US" sz="1600" dirty="0">
                <a:solidFill>
                  <a:schemeClr val="lt1"/>
                </a:solidFill>
                <a:latin typeface="Verdana"/>
                <a:ea typeface="Verdana"/>
                <a:cs typeface="Verdana"/>
                <a:sym typeface="Verdana"/>
              </a:rPr>
              <a:t>Fellows</a:t>
            </a:r>
            <a:endParaRPr lang="en-US" dirty="0"/>
          </a:p>
        </p:txBody>
      </p:sp>
      <p:sp>
        <p:nvSpPr>
          <p:cNvPr id="453" name="Google Shape;453;p27"/>
          <p:cNvSpPr/>
          <p:nvPr/>
        </p:nvSpPr>
        <p:spPr>
          <a:xfrm>
            <a:off x="926082" y="4228001"/>
            <a:ext cx="75063" cy="61528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50" name="Google Shape;450;p27"/>
          <p:cNvSpPr/>
          <p:nvPr/>
        </p:nvSpPr>
        <p:spPr>
          <a:xfrm>
            <a:off x="3885890" y="5523400"/>
            <a:ext cx="2272989" cy="61528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600" b="1">
                <a:solidFill>
                  <a:schemeClr val="lt1"/>
                </a:solidFill>
                <a:latin typeface="Verdana"/>
                <a:ea typeface="Verdana"/>
                <a:cs typeface="Verdana"/>
                <a:sym typeface="Verdana"/>
              </a:rPr>
              <a:t>Veterinary </a:t>
            </a:r>
            <a:r>
              <a:rPr lang="en-US" sz="1600">
                <a:solidFill>
                  <a:schemeClr val="lt1"/>
                </a:solidFill>
                <a:latin typeface="Verdana"/>
                <a:ea typeface="Verdana"/>
                <a:cs typeface="Verdana"/>
                <a:sym typeface="Verdana"/>
              </a:rPr>
              <a:t>Student</a:t>
            </a:r>
            <a:r>
              <a:rPr lang="en-US" sz="1600" b="1">
                <a:solidFill>
                  <a:schemeClr val="lt1"/>
                </a:solidFill>
                <a:latin typeface="Verdana"/>
                <a:ea typeface="Verdana"/>
                <a:cs typeface="Verdana"/>
                <a:sym typeface="Verdana"/>
              </a:rPr>
              <a:t> </a:t>
            </a:r>
            <a:r>
              <a:rPr lang="en-US" sz="1600">
                <a:solidFill>
                  <a:schemeClr val="lt1"/>
                </a:solidFill>
                <a:latin typeface="Verdana"/>
                <a:ea typeface="Verdana"/>
                <a:cs typeface="Verdana"/>
                <a:sym typeface="Verdana"/>
              </a:rPr>
              <a:t>Research</a:t>
            </a:r>
            <a:r>
              <a:rPr lang="en-US" sz="1600" b="1">
                <a:solidFill>
                  <a:schemeClr val="lt1"/>
                </a:solidFill>
                <a:latin typeface="Verdana"/>
                <a:ea typeface="Verdana"/>
                <a:cs typeface="Verdana"/>
                <a:sym typeface="Verdana"/>
              </a:rPr>
              <a:t> </a:t>
            </a:r>
            <a:r>
              <a:rPr lang="en-US" sz="1600">
                <a:solidFill>
                  <a:schemeClr val="lt1"/>
                </a:solidFill>
                <a:latin typeface="Verdana"/>
                <a:ea typeface="Verdana"/>
                <a:cs typeface="Verdana"/>
                <a:sym typeface="Verdana"/>
              </a:rPr>
              <a:t>Fellows</a:t>
            </a:r>
            <a:endParaRPr/>
          </a:p>
        </p:txBody>
      </p:sp>
      <p:sp>
        <p:nvSpPr>
          <p:cNvPr id="454" name="Google Shape;454;p27"/>
          <p:cNvSpPr/>
          <p:nvPr/>
        </p:nvSpPr>
        <p:spPr>
          <a:xfrm>
            <a:off x="3626746" y="5523400"/>
            <a:ext cx="75063" cy="61528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55" name="Google Shape;455;p27"/>
          <p:cNvSpPr/>
          <p:nvPr/>
        </p:nvSpPr>
        <p:spPr>
          <a:xfrm>
            <a:off x="6839108" y="4228001"/>
            <a:ext cx="1683696" cy="61528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600" b="1" dirty="0">
                <a:solidFill>
                  <a:schemeClr val="lt1"/>
                </a:solidFill>
                <a:latin typeface="Verdana"/>
                <a:ea typeface="Verdana"/>
                <a:cs typeface="Verdana"/>
                <a:sym typeface="Verdana"/>
              </a:rPr>
              <a:t>Kirchner </a:t>
            </a:r>
            <a:endParaRPr dirty="0"/>
          </a:p>
          <a:p>
            <a:pPr marL="0" marR="0" lvl="0" indent="0" algn="l" rtl="0">
              <a:spcBef>
                <a:spcPts val="0"/>
              </a:spcBef>
              <a:spcAft>
                <a:spcPts val="0"/>
              </a:spcAft>
              <a:buNone/>
            </a:pPr>
            <a:r>
              <a:rPr lang="en-US" sz="1600" dirty="0">
                <a:solidFill>
                  <a:schemeClr val="lt1"/>
                </a:solidFill>
                <a:latin typeface="Verdana"/>
                <a:ea typeface="Verdana"/>
                <a:cs typeface="Verdana"/>
                <a:sym typeface="Verdana"/>
              </a:rPr>
              <a:t>Food Fellowship</a:t>
            </a:r>
            <a:endParaRPr dirty="0"/>
          </a:p>
        </p:txBody>
      </p:sp>
      <p:sp>
        <p:nvSpPr>
          <p:cNvPr id="456" name="Google Shape;456;p27"/>
          <p:cNvSpPr/>
          <p:nvPr/>
        </p:nvSpPr>
        <p:spPr>
          <a:xfrm>
            <a:off x="6579964" y="4228001"/>
            <a:ext cx="75063" cy="61528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62" name="Google Shape;462;p27"/>
          <p:cNvSpPr/>
          <p:nvPr/>
        </p:nvSpPr>
        <p:spPr>
          <a:xfrm>
            <a:off x="6579964" y="5523400"/>
            <a:ext cx="75063" cy="61528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63" name="Google Shape;463;p27"/>
          <p:cNvSpPr/>
          <p:nvPr/>
        </p:nvSpPr>
        <p:spPr>
          <a:xfrm>
            <a:off x="6839108" y="5523400"/>
            <a:ext cx="1683696" cy="61528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600" b="1" dirty="0">
                <a:solidFill>
                  <a:schemeClr val="lt1"/>
                </a:solidFill>
                <a:latin typeface="Verdana"/>
                <a:ea typeface="Verdana"/>
                <a:cs typeface="Verdana"/>
                <a:sym typeface="Verdana"/>
              </a:rPr>
              <a:t>OCP </a:t>
            </a:r>
            <a:r>
              <a:rPr lang="en-US" sz="1600" dirty="0">
                <a:solidFill>
                  <a:schemeClr val="lt1"/>
                </a:solidFill>
                <a:latin typeface="Verdana"/>
                <a:ea typeface="Verdana"/>
                <a:cs typeface="Verdana"/>
                <a:sym typeface="Verdana"/>
              </a:rPr>
              <a:t>Fellowship</a:t>
            </a:r>
            <a:endParaRPr dirty="0"/>
          </a:p>
        </p:txBody>
      </p:sp>
      <p:sp>
        <p:nvSpPr>
          <p:cNvPr id="461" name="Google Shape;461;p27"/>
          <p:cNvSpPr/>
          <p:nvPr/>
        </p:nvSpPr>
        <p:spPr>
          <a:xfrm>
            <a:off x="8006987" y="504823"/>
            <a:ext cx="4185012" cy="2541305"/>
          </a:xfrm>
          <a:prstGeom prst="rect">
            <a:avLst/>
          </a:prstGeom>
          <a:gradFill>
            <a:gsLst>
              <a:gs pos="0">
                <a:srgbClr val="000000">
                  <a:alpha val="34901"/>
                </a:srgbClr>
              </a:gs>
              <a:gs pos="13000">
                <a:srgbClr val="000000">
                  <a:alpha val="34901"/>
                </a:srgbClr>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12" name="Google Shape;455;p27">
            <a:extLst>
              <a:ext uri="{FF2B5EF4-FFF2-40B4-BE49-F238E27FC236}">
                <a16:creationId xmlns:a16="http://schemas.microsoft.com/office/drawing/2014/main" id="{A1B951B2-3E09-19BA-F418-90CF23604CF5}"/>
              </a:ext>
            </a:extLst>
          </p:cNvPr>
          <p:cNvSpPr/>
          <p:nvPr/>
        </p:nvSpPr>
        <p:spPr>
          <a:xfrm>
            <a:off x="9203032" y="4228001"/>
            <a:ext cx="2272989" cy="615280"/>
          </a:xfrm>
          <a:prstGeom prst="rect">
            <a:avLst/>
          </a:prstGeom>
          <a:noFill/>
          <a:ln>
            <a:noFill/>
          </a:ln>
        </p:spPr>
        <p:txBody>
          <a:bodyPr spcFirstLastPara="1" wrap="square" lIns="0" tIns="0" rIns="0" bIns="0" anchor="ctr" anchorCtr="0">
            <a:noAutofit/>
          </a:bodyPr>
          <a:lstStyle/>
          <a:p>
            <a:pPr marL="0" marR="0" lvl="0" indent="0" algn="l">
              <a:spcBef>
                <a:spcPts val="0"/>
              </a:spcBef>
              <a:spcAft>
                <a:spcPts val="0"/>
              </a:spcAft>
              <a:buNone/>
            </a:pPr>
            <a:r>
              <a:rPr lang="en-US" sz="1600" b="1" dirty="0">
                <a:solidFill>
                  <a:schemeClr val="lt1"/>
                </a:solidFill>
                <a:latin typeface="Verdana"/>
                <a:ea typeface="Verdana"/>
                <a:sym typeface="Verdana"/>
              </a:rPr>
              <a:t>Tribal</a:t>
            </a:r>
            <a:endParaRPr lang="en-US" dirty="0">
              <a:solidFill>
                <a:schemeClr val="lt1"/>
              </a:solidFill>
            </a:endParaRPr>
          </a:p>
          <a:p>
            <a:r>
              <a:rPr lang="en-US" sz="1600" dirty="0">
                <a:solidFill>
                  <a:schemeClr val="lt1"/>
                </a:solidFill>
                <a:latin typeface="Verdana"/>
                <a:ea typeface="Verdana"/>
                <a:sym typeface="Verdana"/>
              </a:rPr>
              <a:t>Agriculture Fellowship</a:t>
            </a:r>
            <a:endParaRPr dirty="0">
              <a:solidFill>
                <a:schemeClr val="lt1"/>
              </a:solidFill>
            </a:endParaRPr>
          </a:p>
        </p:txBody>
      </p:sp>
      <p:sp>
        <p:nvSpPr>
          <p:cNvPr id="13" name="Google Shape;456;p27">
            <a:extLst>
              <a:ext uri="{FF2B5EF4-FFF2-40B4-BE49-F238E27FC236}">
                <a16:creationId xmlns:a16="http://schemas.microsoft.com/office/drawing/2014/main" id="{ABC2D10C-D96F-8A9A-575E-2E44CDFB1148}"/>
              </a:ext>
            </a:extLst>
          </p:cNvPr>
          <p:cNvSpPr/>
          <p:nvPr/>
        </p:nvSpPr>
        <p:spPr>
          <a:xfrm>
            <a:off x="8943888" y="4228001"/>
            <a:ext cx="75063" cy="61528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22" name="Google Shape;455;p27">
            <a:extLst>
              <a:ext uri="{FF2B5EF4-FFF2-40B4-BE49-F238E27FC236}">
                <a16:creationId xmlns:a16="http://schemas.microsoft.com/office/drawing/2014/main" id="{BB0100DF-7F91-BE97-E807-2D1A4CB7CE4C}"/>
              </a:ext>
            </a:extLst>
          </p:cNvPr>
          <p:cNvSpPr/>
          <p:nvPr/>
        </p:nvSpPr>
        <p:spPr>
          <a:xfrm>
            <a:off x="9203031" y="5523400"/>
            <a:ext cx="2272989" cy="615280"/>
          </a:xfrm>
          <a:prstGeom prst="rect">
            <a:avLst/>
          </a:prstGeom>
          <a:noFill/>
          <a:ln>
            <a:noFill/>
          </a:ln>
        </p:spPr>
        <p:txBody>
          <a:bodyPr spcFirstLastPara="1" wrap="square" lIns="0" tIns="0" rIns="0" bIns="0" anchor="ctr" anchorCtr="0">
            <a:noAutofit/>
          </a:bodyPr>
          <a:lstStyle/>
          <a:p>
            <a:pPr marL="0" marR="0" lvl="0" indent="0" algn="l">
              <a:spcBef>
                <a:spcPts val="0"/>
              </a:spcBef>
              <a:spcAft>
                <a:spcPts val="0"/>
              </a:spcAft>
              <a:buNone/>
            </a:pPr>
            <a:r>
              <a:rPr lang="en-US" sz="1600" b="1" dirty="0">
                <a:solidFill>
                  <a:schemeClr val="lt1"/>
                </a:solidFill>
                <a:latin typeface="Verdana"/>
                <a:ea typeface="Verdana"/>
                <a:sym typeface="Verdana"/>
              </a:rPr>
              <a:t>Nature-Based</a:t>
            </a:r>
            <a:endParaRPr lang="en-US" dirty="0">
              <a:solidFill>
                <a:schemeClr val="lt1"/>
              </a:solidFill>
            </a:endParaRPr>
          </a:p>
          <a:p>
            <a:r>
              <a:rPr lang="en-US" sz="1600" dirty="0">
                <a:solidFill>
                  <a:schemeClr val="lt1"/>
                </a:solidFill>
                <a:latin typeface="Verdana"/>
                <a:ea typeface="Verdana"/>
                <a:sym typeface="Verdana"/>
              </a:rPr>
              <a:t>Solutions</a:t>
            </a:r>
            <a:endParaRPr lang="en-US" sz="1600" dirty="0">
              <a:solidFill>
                <a:schemeClr val="lt1"/>
              </a:solidFill>
              <a:latin typeface="Verdana"/>
              <a:ea typeface="Verdana"/>
            </a:endParaRPr>
          </a:p>
        </p:txBody>
      </p:sp>
      <p:sp>
        <p:nvSpPr>
          <p:cNvPr id="23" name="Google Shape;456;p27">
            <a:extLst>
              <a:ext uri="{FF2B5EF4-FFF2-40B4-BE49-F238E27FC236}">
                <a16:creationId xmlns:a16="http://schemas.microsoft.com/office/drawing/2014/main" id="{3A8F7D66-9C4E-DEA6-C47D-6AD4FDB0875C}"/>
              </a:ext>
            </a:extLst>
          </p:cNvPr>
          <p:cNvSpPr/>
          <p:nvPr/>
        </p:nvSpPr>
        <p:spPr>
          <a:xfrm>
            <a:off x="8943888" y="5523400"/>
            <a:ext cx="75063" cy="61528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E641F-7A02-F66B-764A-5B5992029700}"/>
              </a:ext>
            </a:extLst>
          </p:cNvPr>
          <p:cNvSpPr>
            <a:spLocks noGrp="1"/>
          </p:cNvSpPr>
          <p:nvPr>
            <p:ph type="title"/>
          </p:nvPr>
        </p:nvSpPr>
        <p:spPr/>
        <p:txBody>
          <a:bodyPr/>
          <a:lstStyle/>
          <a:p>
            <a:r>
              <a:rPr lang="en-US" dirty="0"/>
              <a:t>Scientific Workforce Themes</a:t>
            </a:r>
          </a:p>
        </p:txBody>
      </p:sp>
      <p:sp>
        <p:nvSpPr>
          <p:cNvPr id="3" name="Text Placeholder 2">
            <a:extLst>
              <a:ext uri="{FF2B5EF4-FFF2-40B4-BE49-F238E27FC236}">
                <a16:creationId xmlns:a16="http://schemas.microsoft.com/office/drawing/2014/main" id="{B438D58E-8A9B-802F-1295-A4BF201E1C49}"/>
              </a:ext>
            </a:extLst>
          </p:cNvPr>
          <p:cNvSpPr>
            <a:spLocks noGrp="1"/>
          </p:cNvSpPr>
          <p:nvPr>
            <p:ph type="body" sz="quarter" idx="12"/>
          </p:nvPr>
        </p:nvSpPr>
        <p:spPr/>
        <p:txBody>
          <a:bodyPr/>
          <a:lstStyle/>
          <a:p>
            <a:r>
              <a:rPr lang="en-US" sz="1900" dirty="0"/>
              <a:t>Expanding the Talent Pool</a:t>
            </a:r>
          </a:p>
        </p:txBody>
      </p:sp>
      <p:sp>
        <p:nvSpPr>
          <p:cNvPr id="4" name="Text Placeholder 3">
            <a:extLst>
              <a:ext uri="{FF2B5EF4-FFF2-40B4-BE49-F238E27FC236}">
                <a16:creationId xmlns:a16="http://schemas.microsoft.com/office/drawing/2014/main" id="{EC234C29-3EB9-22C3-FB55-DB9A6A70296E}"/>
              </a:ext>
            </a:extLst>
          </p:cNvPr>
          <p:cNvSpPr>
            <a:spLocks noGrp="1"/>
          </p:cNvSpPr>
          <p:nvPr>
            <p:ph type="body" sz="quarter" idx="13"/>
          </p:nvPr>
        </p:nvSpPr>
        <p:spPr/>
        <p:txBody>
          <a:bodyPr/>
          <a:lstStyle/>
          <a:p>
            <a:r>
              <a:rPr lang="en-US" dirty="0"/>
              <a:t>Attracting New Talent</a:t>
            </a:r>
          </a:p>
        </p:txBody>
      </p:sp>
      <p:sp>
        <p:nvSpPr>
          <p:cNvPr id="5" name="Text Placeholder 4">
            <a:extLst>
              <a:ext uri="{FF2B5EF4-FFF2-40B4-BE49-F238E27FC236}">
                <a16:creationId xmlns:a16="http://schemas.microsoft.com/office/drawing/2014/main" id="{3637B2B0-C5E3-0F87-4656-BFE11D674AA8}"/>
              </a:ext>
            </a:extLst>
          </p:cNvPr>
          <p:cNvSpPr>
            <a:spLocks noGrp="1"/>
          </p:cNvSpPr>
          <p:nvPr>
            <p:ph type="body" sz="quarter" idx="15"/>
          </p:nvPr>
        </p:nvSpPr>
        <p:spPr/>
        <p:txBody>
          <a:bodyPr/>
          <a:lstStyle/>
          <a:p>
            <a:r>
              <a:rPr lang="en-US" dirty="0"/>
              <a:t>Retaining Existing Talent</a:t>
            </a:r>
          </a:p>
        </p:txBody>
      </p:sp>
      <p:sp>
        <p:nvSpPr>
          <p:cNvPr id="6" name="Text Placeholder 5">
            <a:extLst>
              <a:ext uri="{FF2B5EF4-FFF2-40B4-BE49-F238E27FC236}">
                <a16:creationId xmlns:a16="http://schemas.microsoft.com/office/drawing/2014/main" id="{41872F83-ACF6-734C-1FBE-34D383A4C05C}"/>
              </a:ext>
            </a:extLst>
          </p:cNvPr>
          <p:cNvSpPr>
            <a:spLocks noGrp="1"/>
          </p:cNvSpPr>
          <p:nvPr>
            <p:ph type="body" sz="quarter" idx="16"/>
          </p:nvPr>
        </p:nvSpPr>
        <p:spPr/>
        <p:txBody>
          <a:bodyPr/>
          <a:lstStyle/>
          <a:p>
            <a:r>
              <a:rPr lang="en-US" dirty="0">
                <a:latin typeface="Verdana" panose="020B0604030504040204" pitchFamily="34" charset="0"/>
                <a:ea typeface="Verdana" panose="020B0604030504040204" pitchFamily="34" charset="0"/>
                <a:cs typeface="Times New Roman" panose="02020603050405020304" pitchFamily="18" charset="0"/>
              </a:rPr>
              <a:t>E</a:t>
            </a:r>
            <a:r>
              <a:rPr lang="en-US" sz="1800" dirty="0">
                <a:effectLst/>
                <a:latin typeface="Verdana" panose="020B0604030504040204" pitchFamily="34" charset="0"/>
                <a:ea typeface="Verdana" panose="020B0604030504040204" pitchFamily="34" charset="0"/>
                <a:cs typeface="Times New Roman" panose="02020603050405020304" pitchFamily="18" charset="0"/>
              </a:rPr>
              <a:t>xplores opportunities to increase the workforce pool by attracting talent from adjacent disciplines or attracting non-traditional agriculture researchers to work in agriculture research. </a:t>
            </a:r>
            <a:endParaRPr lang="en-US" dirty="0"/>
          </a:p>
        </p:txBody>
      </p:sp>
      <p:sp>
        <p:nvSpPr>
          <p:cNvPr id="7" name="Text Placeholder 6">
            <a:extLst>
              <a:ext uri="{FF2B5EF4-FFF2-40B4-BE49-F238E27FC236}">
                <a16:creationId xmlns:a16="http://schemas.microsoft.com/office/drawing/2014/main" id="{A40039F6-FAD2-9226-9DAE-25CE6F399BB5}"/>
              </a:ext>
            </a:extLst>
          </p:cNvPr>
          <p:cNvSpPr>
            <a:spLocks noGrp="1"/>
          </p:cNvSpPr>
          <p:nvPr>
            <p:ph type="body" sz="quarter" idx="17"/>
          </p:nvPr>
        </p:nvSpPr>
        <p:spPr/>
        <p:txBody>
          <a:bodyPr/>
          <a:lstStyle/>
          <a:p>
            <a:r>
              <a:rPr lang="en-GB" dirty="0"/>
              <a:t>Identifying gaps in agricultural scientific workforce training - now and in the future. </a:t>
            </a:r>
          </a:p>
          <a:p>
            <a:r>
              <a:rPr lang="en-GB" dirty="0"/>
              <a:t>Focusing specifically on new or underserved workforce needs in new or underserved populations</a:t>
            </a:r>
            <a:endParaRPr lang="en-US" dirty="0"/>
          </a:p>
        </p:txBody>
      </p:sp>
      <p:sp>
        <p:nvSpPr>
          <p:cNvPr id="8" name="Text Placeholder 7">
            <a:extLst>
              <a:ext uri="{FF2B5EF4-FFF2-40B4-BE49-F238E27FC236}">
                <a16:creationId xmlns:a16="http://schemas.microsoft.com/office/drawing/2014/main" id="{A24FB6C9-BD47-0860-17B0-F844590DFB23}"/>
              </a:ext>
            </a:extLst>
          </p:cNvPr>
          <p:cNvSpPr>
            <a:spLocks noGrp="1"/>
          </p:cNvSpPr>
          <p:nvPr>
            <p:ph type="body" sz="quarter" idx="18"/>
          </p:nvPr>
        </p:nvSpPr>
        <p:spPr/>
        <p:txBody>
          <a:bodyPr/>
          <a:lstStyle/>
          <a:p>
            <a:r>
              <a:rPr lang="en-US" dirty="0">
                <a:latin typeface="Verdana" panose="020B0604030504040204" pitchFamily="34" charset="0"/>
                <a:ea typeface="Verdana" panose="020B0604030504040204" pitchFamily="34" charset="0"/>
                <a:cs typeface="Times New Roman" panose="02020603050405020304" pitchFamily="18" charset="0"/>
              </a:rPr>
              <a:t>D</a:t>
            </a:r>
            <a:r>
              <a:rPr lang="en-US" sz="1800" dirty="0">
                <a:effectLst/>
                <a:latin typeface="Verdana" panose="020B0604030504040204" pitchFamily="34" charset="0"/>
                <a:ea typeface="Verdana" panose="020B0604030504040204" pitchFamily="34" charset="0"/>
                <a:cs typeface="Times New Roman" panose="02020603050405020304" pitchFamily="18" charset="0"/>
              </a:rPr>
              <a:t>eveloping opportunities centering around IDEA (Inclusion, Diversity, Equity and Access) principles, and/or provide IDEA resources to designed or existing programs</a:t>
            </a:r>
            <a:endParaRPr lang="en-US" dirty="0"/>
          </a:p>
        </p:txBody>
      </p:sp>
    </p:spTree>
    <p:extLst>
      <p:ext uri="{BB962C8B-B14F-4D97-AF65-F5344CB8AC3E}">
        <p14:creationId xmlns:p14="http://schemas.microsoft.com/office/powerpoint/2010/main" val="17943302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28"/>
          <p:cNvSpPr txBox="1">
            <a:spLocks noGrp="1"/>
          </p:cNvSpPr>
          <p:nvPr>
            <p:ph type="title"/>
          </p:nvPr>
        </p:nvSpPr>
        <p:spPr>
          <a:xfrm>
            <a:off x="4206721" y="778440"/>
            <a:ext cx="7274079" cy="1857527"/>
          </a:xfrm>
          <a:noFill/>
          <a:ln>
            <a:noFill/>
          </a:ln>
        </p:spPr>
        <p:txBody>
          <a:bodyPr spcFirstLastPara="1" wrap="square" lIns="0" tIns="45700" rIns="0" bIns="45700" anchor="b" anchorCtr="0">
            <a:noAutofit/>
          </a:bodyPr>
          <a:lstStyle/>
          <a:p>
            <a:pPr lvl="0"/>
            <a:r>
              <a:rPr lang="en-US"/>
              <a:t>FFAR Consortia</a:t>
            </a:r>
            <a:endParaRPr lang="en-US" dirty="0"/>
          </a:p>
        </p:txBody>
      </p:sp>
      <p:sp>
        <p:nvSpPr>
          <p:cNvPr id="469" name="Google Shape;469;p28"/>
          <p:cNvSpPr txBox="1">
            <a:spLocks noGrp="1"/>
          </p:cNvSpPr>
          <p:nvPr>
            <p:ph type="body" sz="quarter" idx="4294967295"/>
          </p:nvPr>
        </p:nvSpPr>
        <p:spPr>
          <a:xfrm>
            <a:off x="4206721" y="2635967"/>
            <a:ext cx="7155581" cy="703577"/>
          </a:xfrm>
          <a:noFill/>
          <a:ln>
            <a:noFill/>
          </a:ln>
        </p:spPr>
        <p:txBody>
          <a:bodyPr spcFirstLastPara="1" wrap="square" lIns="0" tIns="45700" rIns="0" bIns="45700" anchor="t" anchorCtr="0">
            <a:noAutofit/>
          </a:bodyPr>
          <a:lstStyle/>
          <a:p>
            <a:r>
              <a:rPr lang="en-US" sz="2000" dirty="0"/>
              <a:t>Our consortia unite partners to achieve a shared goal.</a:t>
            </a:r>
          </a:p>
        </p:txBody>
      </p:sp>
      <p:grpSp>
        <p:nvGrpSpPr>
          <p:cNvPr id="6" name="Group 5">
            <a:extLst>
              <a:ext uri="{FF2B5EF4-FFF2-40B4-BE49-F238E27FC236}">
                <a16:creationId xmlns:a16="http://schemas.microsoft.com/office/drawing/2014/main" id="{BAF06EB0-BCE4-7E86-BF39-D9B012DA69EC}"/>
              </a:ext>
            </a:extLst>
          </p:cNvPr>
          <p:cNvGrpSpPr/>
          <p:nvPr/>
        </p:nvGrpSpPr>
        <p:grpSpPr>
          <a:xfrm>
            <a:off x="4436437" y="3465513"/>
            <a:ext cx="6769726" cy="2078037"/>
            <a:chOff x="4436437" y="3465513"/>
            <a:chExt cx="6769726" cy="2078037"/>
          </a:xfrm>
        </p:grpSpPr>
        <p:pic>
          <p:nvPicPr>
            <p:cNvPr id="474" name="Google Shape;474;p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977438" y="4870450"/>
              <a:ext cx="1012825" cy="673100"/>
            </a:xfrm>
            <a:prstGeom prst="rect">
              <a:avLst/>
            </a:prstGeom>
            <a:noFill/>
            <a:ln>
              <a:noFill/>
            </a:ln>
          </p:spPr>
        </p:pic>
        <p:pic>
          <p:nvPicPr>
            <p:cNvPr id="475" name="Google Shape;475;p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724400" y="4870450"/>
              <a:ext cx="1450975" cy="673100"/>
            </a:xfrm>
            <a:prstGeom prst="rect">
              <a:avLst/>
            </a:prstGeom>
            <a:noFill/>
            <a:ln>
              <a:noFill/>
            </a:ln>
          </p:spPr>
        </p:pic>
        <p:pic>
          <p:nvPicPr>
            <p:cNvPr id="471" name="Google Shape;471;p2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064375" y="4870450"/>
              <a:ext cx="2024063" cy="673100"/>
            </a:xfrm>
            <a:prstGeom prst="rect">
              <a:avLst/>
            </a:prstGeom>
            <a:noFill/>
            <a:ln>
              <a:noFill/>
            </a:ln>
          </p:spPr>
        </p:pic>
        <p:pic>
          <p:nvPicPr>
            <p:cNvPr id="470" name="Google Shape;470;p28" descr="Graphical user interface, text&#10;&#10;Description automatically generated"/>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042150" y="3465513"/>
              <a:ext cx="2187575" cy="690563"/>
            </a:xfrm>
            <a:prstGeom prst="rect">
              <a:avLst/>
            </a:prstGeom>
            <a:noFill/>
            <a:ln>
              <a:noFill/>
            </a:ln>
          </p:spPr>
        </p:pic>
        <p:pic>
          <p:nvPicPr>
            <p:cNvPr id="3" name="Picture 2">
              <a:extLst>
                <a:ext uri="{FF2B5EF4-FFF2-40B4-BE49-F238E27FC236}">
                  <a16:creationId xmlns:a16="http://schemas.microsoft.com/office/drawing/2014/main" id="{605380FE-9BBA-810D-17AB-F008CE8E82A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44075" y="3465513"/>
              <a:ext cx="1462088" cy="690563"/>
            </a:xfrm>
            <a:prstGeom prst="rect">
              <a:avLst/>
            </a:prstGeom>
          </p:spPr>
        </p:pic>
        <p:pic>
          <p:nvPicPr>
            <p:cNvPr id="5" name="Picture 4" descr="A close up of a logo&#10;&#10;Description automatically generated">
              <a:extLst>
                <a:ext uri="{FF2B5EF4-FFF2-40B4-BE49-F238E27FC236}">
                  <a16:creationId xmlns:a16="http://schemas.microsoft.com/office/drawing/2014/main" id="{B6ECC83E-E361-DC37-21A4-F7DDAB149B8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436437" y="3502249"/>
              <a:ext cx="2009775" cy="647700"/>
            </a:xfrm>
            <a:prstGeom prst="rect">
              <a:avLst/>
            </a:prstGeom>
          </p:spPr>
        </p:pic>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56F7A0AC-EFD1-8A26-D513-FF4711AD7B45}"/>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t="7" b="7"/>
          <a:stretch>
            <a:fillRect/>
          </a:stretch>
        </p:blipFill>
        <p:spPr>
          <a:xfrm>
            <a:off x="495299" y="389183"/>
            <a:ext cx="11696700" cy="6353175"/>
          </a:xfrm>
          <a:prstGeom prst="rect">
            <a:avLst/>
          </a:prstGeom>
          <a:gradFill>
            <a:gsLst>
              <a:gs pos="0">
                <a:srgbClr val="FFF9ED"/>
              </a:gs>
              <a:gs pos="100000">
                <a:srgbClr val="E4EAEA"/>
              </a:gs>
            </a:gsLst>
            <a:lin ang="16800000" scaled="0"/>
          </a:gradFill>
          <a:ln>
            <a:noFill/>
          </a:ln>
        </p:spPr>
        <p:style>
          <a:lnRef idx="2">
            <a:schemeClr val="accent1">
              <a:shade val="15000"/>
            </a:schemeClr>
          </a:lnRef>
          <a:fillRef idx="1">
            <a:schemeClr val="accent1"/>
          </a:fillRef>
          <a:effectRef idx="0">
            <a:schemeClr val="accent1"/>
          </a:effectRef>
          <a:fontRef idx="minor">
            <a:schemeClr val="lt1"/>
          </a:fontRef>
        </p:style>
      </p:pic>
      <p:pic>
        <p:nvPicPr>
          <p:cNvPr id="9" name="Picture 8">
            <a:extLst>
              <a:ext uri="{FF2B5EF4-FFF2-40B4-BE49-F238E27FC236}">
                <a16:creationId xmlns:a16="http://schemas.microsoft.com/office/drawing/2014/main" id="{B865A7B9-4F08-24B8-C584-D9688E4863BE}"/>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a:ext>
            </a:extLst>
          </a:blip>
          <a:srcRect l="46171" t="-6098" r="10219" b="34196"/>
          <a:stretch/>
        </p:blipFill>
        <p:spPr>
          <a:xfrm flipH="1">
            <a:off x="495299" y="-103846"/>
            <a:ext cx="11696701" cy="6961846"/>
          </a:xfrm>
          <a:prstGeom prst="rect">
            <a:avLst/>
          </a:prstGeom>
        </p:spPr>
      </p:pic>
      <p:sp>
        <p:nvSpPr>
          <p:cNvPr id="593" name="Google Shape;593;p34"/>
          <p:cNvSpPr/>
          <p:nvPr/>
        </p:nvSpPr>
        <p:spPr>
          <a:xfrm>
            <a:off x="495300" y="389183"/>
            <a:ext cx="11696700" cy="6468817"/>
          </a:xfrm>
          <a:prstGeom prst="rect">
            <a:avLst/>
          </a:prstGeom>
          <a:gradFill>
            <a:gsLst>
              <a:gs pos="0">
                <a:srgbClr val="000000">
                  <a:alpha val="89000"/>
                </a:srgbClr>
              </a:gs>
              <a:gs pos="66000">
                <a:srgbClr val="000000">
                  <a:alpha val="43000"/>
                </a:srgbClr>
              </a:gs>
              <a:gs pos="100000">
                <a:srgbClr val="000000">
                  <a:alpha val="0"/>
                </a:srgbClr>
              </a:gs>
            </a:gsLst>
            <a:lin ang="0" scaled="0"/>
          </a:gradFill>
          <a:ln>
            <a:noFill/>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dirty="0">
              <a:solidFill>
                <a:srgbClr val="FFFFFF"/>
              </a:solidFill>
              <a:latin typeface="Verdana"/>
              <a:ea typeface="Verdana"/>
              <a:cs typeface="Verdana"/>
              <a:sym typeface="Verdana"/>
            </a:endParaRPr>
          </a:p>
        </p:txBody>
      </p:sp>
      <p:sp>
        <p:nvSpPr>
          <p:cNvPr id="594" name="Google Shape;594;p34"/>
          <p:cNvSpPr txBox="1">
            <a:spLocks noGrp="1"/>
          </p:cNvSpPr>
          <p:nvPr>
            <p:ph type="ctrTitle"/>
          </p:nvPr>
        </p:nvSpPr>
        <p:spPr>
          <a:xfrm>
            <a:off x="1441450" y="952207"/>
            <a:ext cx="8731250" cy="1292229"/>
          </a:xfrm>
          <a:noFill/>
          <a:ln>
            <a:noFill/>
          </a:ln>
        </p:spPr>
        <p:txBody>
          <a:bodyPr spcFirstLastPara="1" wrap="square" lIns="0" tIns="45700" rIns="0" bIns="45700" anchor="b" anchorCtr="0">
            <a:noAutofit/>
          </a:bodyPr>
          <a:lstStyle/>
          <a:p>
            <a:pPr lvl="0"/>
            <a:r>
              <a:rPr lang="en-US" sz="6000" dirty="0"/>
              <a:t>AgMission</a:t>
            </a:r>
            <a:r>
              <a:rPr lang="en-US" sz="6000" baseline="30000" dirty="0"/>
              <a:t>™</a:t>
            </a:r>
            <a:r>
              <a:rPr lang="en-US" sz="6000" dirty="0"/>
              <a:t> </a:t>
            </a:r>
          </a:p>
        </p:txBody>
      </p:sp>
      <p:sp>
        <p:nvSpPr>
          <p:cNvPr id="595" name="Google Shape;595;p34"/>
          <p:cNvSpPr txBox="1">
            <a:spLocks noGrp="1"/>
          </p:cNvSpPr>
          <p:nvPr>
            <p:ph type="body" sz="quarter" idx="12"/>
          </p:nvPr>
        </p:nvSpPr>
        <p:spPr>
          <a:xfrm>
            <a:off x="1441450" y="3158832"/>
            <a:ext cx="6178549" cy="1897664"/>
          </a:xfrm>
          <a:noFill/>
          <a:ln>
            <a:noFill/>
          </a:ln>
        </p:spPr>
        <p:txBody>
          <a:bodyPr spcFirstLastPara="1" wrap="square" lIns="0" tIns="45700" rIns="0" bIns="45700" anchor="t" anchorCtr="0">
            <a:noAutofit/>
          </a:bodyPr>
          <a:lstStyle/>
          <a:p>
            <a:r>
              <a:rPr lang="en-GB" sz="2000" dirty="0"/>
              <a:t>Together, FFAR and WFO established AgMission, a global initiative that unites farmers, ranchers and scientists to validate and accelerate adoption of climate-smart solutions at scale.</a:t>
            </a:r>
          </a:p>
          <a:p>
            <a:r>
              <a:rPr lang="en-GB" sz="2000" dirty="0"/>
              <a:t>Our goal: Agriculture is net-zero for greenhouse gas (GHG) emissions.</a:t>
            </a:r>
          </a:p>
        </p:txBody>
      </p:sp>
      <p:pic>
        <p:nvPicPr>
          <p:cNvPr id="12" name="Google Shape;587;p33" descr="A green and white logo&#10;&#10;Description automatically generated">
            <a:extLst>
              <a:ext uri="{FF2B5EF4-FFF2-40B4-BE49-F238E27FC236}">
                <a16:creationId xmlns:a16="http://schemas.microsoft.com/office/drawing/2014/main" id="{4B4274FF-C955-34E2-9FAB-DF1060AC2CEB}"/>
              </a:ext>
            </a:extLst>
          </p:cNvPr>
          <p:cNvPicPr preferRelativeResize="0">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pic>
        <p:nvPicPr>
          <p:cNvPr id="25" name="Picture 24">
            <a:extLst>
              <a:ext uri="{FF2B5EF4-FFF2-40B4-BE49-F238E27FC236}">
                <a16:creationId xmlns:a16="http://schemas.microsoft.com/office/drawing/2014/main" id="{3B2AEEA5-5D05-914D-9376-7E13EA0088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95468" y="5591244"/>
            <a:ext cx="2024042" cy="729108"/>
          </a:xfrm>
          <a:prstGeom prst="rect">
            <a:avLst/>
          </a:prstGeom>
        </p:spPr>
      </p:pic>
    </p:spTree>
    <p:extLst>
      <p:ext uri="{BB962C8B-B14F-4D97-AF65-F5344CB8AC3E}">
        <p14:creationId xmlns:p14="http://schemas.microsoft.com/office/powerpoint/2010/main" val="12282979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39"/>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495300" y="504825"/>
            <a:ext cx="11696700" cy="6353175"/>
          </a:xfrm>
          <a:noFill/>
          <a:ln>
            <a:noFill/>
          </a:ln>
        </p:spPr>
      </p:pic>
      <p:sp>
        <p:nvSpPr>
          <p:cNvPr id="647" name="Google Shape;647;p39"/>
          <p:cNvSpPr/>
          <p:nvPr/>
        </p:nvSpPr>
        <p:spPr>
          <a:xfrm>
            <a:off x="495300" y="504824"/>
            <a:ext cx="11696700" cy="6353174"/>
          </a:xfrm>
          <a:prstGeom prst="rect">
            <a:avLst/>
          </a:prstGeom>
          <a:gradFill>
            <a:gsLst>
              <a:gs pos="0">
                <a:srgbClr val="000000">
                  <a:alpha val="75000"/>
                </a:srgbClr>
              </a:gs>
              <a:gs pos="55000">
                <a:srgbClr val="000000">
                  <a:alpha val="61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648" name="Google Shape;648;p39"/>
          <p:cNvSpPr txBox="1">
            <a:spLocks noGrp="1"/>
          </p:cNvSpPr>
          <p:nvPr>
            <p:ph type="ctrTitle"/>
          </p:nvPr>
        </p:nvSpPr>
        <p:spPr>
          <a:xfrm>
            <a:off x="1440902" y="952207"/>
            <a:ext cx="8731250" cy="1271588"/>
          </a:xfrm>
          <a:noFill/>
          <a:ln>
            <a:noFill/>
          </a:ln>
        </p:spPr>
        <p:txBody>
          <a:bodyPr spcFirstLastPara="1" wrap="square" lIns="0" tIns="45700" rIns="0" bIns="45700" anchor="b" anchorCtr="0">
            <a:noAutofit/>
          </a:bodyPr>
          <a:lstStyle/>
          <a:p>
            <a:r>
              <a:rPr lang="en-US" dirty="0"/>
              <a:t>Crops of the Future</a:t>
            </a:r>
          </a:p>
        </p:txBody>
      </p:sp>
      <p:sp>
        <p:nvSpPr>
          <p:cNvPr id="649" name="Google Shape;649;p39"/>
          <p:cNvSpPr txBox="1">
            <a:spLocks noGrp="1"/>
          </p:cNvSpPr>
          <p:nvPr>
            <p:ph type="body" sz="quarter" idx="12"/>
          </p:nvPr>
        </p:nvSpPr>
        <p:spPr>
          <a:xfrm>
            <a:off x="1440902" y="2750618"/>
            <a:ext cx="4902200" cy="1743075"/>
          </a:xfrm>
          <a:noFill/>
          <a:ln>
            <a:noFill/>
          </a:ln>
        </p:spPr>
        <p:txBody>
          <a:bodyPr spcFirstLastPara="1" wrap="square" lIns="0" tIns="45700" rIns="0" bIns="45700" anchor="t" anchorCtr="0">
            <a:noAutofit/>
          </a:bodyPr>
          <a:lstStyle/>
          <a:p>
            <a:pPr lvl="0"/>
            <a:r>
              <a:rPr lang="en-US" dirty="0"/>
              <a:t>Crops of the Future (COTF), a public-private collaborative, expands knowledge of traits that give rise to characteristics crops need to adapt to a changing future</a:t>
            </a:r>
          </a:p>
        </p:txBody>
      </p:sp>
      <p:pic>
        <p:nvPicPr>
          <p:cNvPr id="650" name="Google Shape;650;p3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562406" y="5713084"/>
            <a:ext cx="1719887" cy="544841"/>
          </a:xfrm>
          <a:prstGeom prst="rect">
            <a:avLst/>
          </a:prstGeom>
          <a:noFill/>
          <a:ln>
            <a:noFill/>
          </a:ln>
        </p:spPr>
      </p:pic>
      <p:pic>
        <p:nvPicPr>
          <p:cNvPr id="3" name="Google Shape;587;p33" descr="A green and white logo&#10;&#10;Description automatically generated">
            <a:extLst>
              <a:ext uri="{FF2B5EF4-FFF2-40B4-BE49-F238E27FC236}">
                <a16:creationId xmlns:a16="http://schemas.microsoft.com/office/drawing/2014/main" id="{20A6797C-A048-CD2A-98CD-B5C89C8CF630}"/>
              </a:ext>
            </a:extLst>
          </p:cNvPr>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7" name="Picture Placeholder 6" descr="A tractor spraying a field&#10;&#10;Description automatically generated">
            <a:extLst>
              <a:ext uri="{FF2B5EF4-FFF2-40B4-BE49-F238E27FC236}">
                <a16:creationId xmlns:a16="http://schemas.microsoft.com/office/drawing/2014/main" id="{85A119E5-4BA8-2B7C-7405-3FF125AC04DB}"/>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r="-116"/>
          <a:stretch/>
        </p:blipFill>
        <p:spPr>
          <a:xfrm flipH="1">
            <a:off x="495300" y="504825"/>
            <a:ext cx="11696724" cy="6365410"/>
          </a:xfrm>
        </p:spPr>
      </p:pic>
      <p:sp>
        <p:nvSpPr>
          <p:cNvPr id="619" name="Google Shape;619;p36"/>
          <p:cNvSpPr/>
          <p:nvPr/>
        </p:nvSpPr>
        <p:spPr>
          <a:xfrm>
            <a:off x="495300" y="504825"/>
            <a:ext cx="11696700" cy="6353175"/>
          </a:xfrm>
          <a:prstGeom prst="rect">
            <a:avLst/>
          </a:prstGeom>
          <a:gradFill>
            <a:gsLst>
              <a:gs pos="0">
                <a:srgbClr val="000000"/>
              </a:gs>
              <a:gs pos="58000">
                <a:srgbClr val="000000">
                  <a:alpha val="49803"/>
                </a:srgbClr>
              </a:gs>
              <a:gs pos="100000">
                <a:srgbClr val="000000">
                  <a:alpha val="0"/>
                </a:srgbClr>
              </a:gs>
            </a:gsLst>
            <a:lin ang="0" scaled="0"/>
          </a:gradFill>
          <a:ln>
            <a:noFill/>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620" name="Google Shape;620;p36"/>
          <p:cNvSpPr txBox="1">
            <a:spLocks noGrp="1"/>
          </p:cNvSpPr>
          <p:nvPr>
            <p:ph type="ctrTitle"/>
          </p:nvPr>
        </p:nvSpPr>
        <p:spPr>
          <a:xfrm>
            <a:off x="1441450" y="952207"/>
            <a:ext cx="8731250" cy="2128838"/>
          </a:xfrm>
          <a:noFill/>
          <a:ln>
            <a:noFill/>
          </a:ln>
        </p:spPr>
        <p:txBody>
          <a:bodyPr spcFirstLastPara="1" wrap="square" lIns="0" tIns="45700" rIns="0" bIns="45700" anchor="b" anchorCtr="0">
            <a:noAutofit/>
          </a:bodyPr>
          <a:lstStyle/>
          <a:p>
            <a:r>
              <a:rPr lang="en-US" dirty="0"/>
              <a:t>Efficient Fertilizer Consortium</a:t>
            </a:r>
          </a:p>
        </p:txBody>
      </p:sp>
      <p:sp>
        <p:nvSpPr>
          <p:cNvPr id="621" name="Google Shape;621;p36"/>
          <p:cNvSpPr txBox="1">
            <a:spLocks noGrp="1"/>
          </p:cNvSpPr>
          <p:nvPr>
            <p:ph type="body" sz="quarter" idx="12"/>
          </p:nvPr>
        </p:nvSpPr>
        <p:spPr>
          <a:xfrm>
            <a:off x="1441450" y="3158832"/>
            <a:ext cx="4902200" cy="1743075"/>
          </a:xfrm>
          <a:noFill/>
          <a:ln>
            <a:noFill/>
          </a:ln>
        </p:spPr>
        <p:txBody>
          <a:bodyPr spcFirstLastPara="1" wrap="square" lIns="0" tIns="45700" rIns="0" bIns="45700" anchor="t" anchorCtr="0">
            <a:noAutofit/>
          </a:bodyPr>
          <a:lstStyle/>
          <a:p>
            <a:pPr lvl="0"/>
            <a:r>
              <a:rPr lang="en-GB" dirty="0"/>
              <a:t>The Efficient Fertilizer Consortium is a public-private partnership that funds research to advance enhanced efficiency and novel fertilizer products and practices that improve crop production and decrease environmental impact.</a:t>
            </a:r>
          </a:p>
        </p:txBody>
      </p:sp>
      <p:pic>
        <p:nvPicPr>
          <p:cNvPr id="11" name="Google Shape;587;p33">
            <a:extLst>
              <a:ext uri="{FF2B5EF4-FFF2-40B4-BE49-F238E27FC236}">
                <a16:creationId xmlns:a16="http://schemas.microsoft.com/office/drawing/2014/main" id="{AC9FDC15-BEB5-514B-7193-35CC2EC769BD}"/>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pic>
        <p:nvPicPr>
          <p:cNvPr id="4" name="Picture 3" descr="A black and white sign with white text&#10;&#10;Description automatically generated">
            <a:extLst>
              <a:ext uri="{FF2B5EF4-FFF2-40B4-BE49-F238E27FC236}">
                <a16:creationId xmlns:a16="http://schemas.microsoft.com/office/drawing/2014/main" id="{F71F6A27-6781-7ED0-DA0D-A56E2EB1F7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0822" y="5614974"/>
            <a:ext cx="1609356" cy="758734"/>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pic>
        <p:nvPicPr>
          <p:cNvPr id="698" name="Google Shape;698;p44"/>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495300" y="504825"/>
            <a:ext cx="11696700" cy="6353175"/>
          </a:xfrm>
          <a:noFill/>
          <a:ln>
            <a:noFill/>
          </a:ln>
        </p:spPr>
      </p:pic>
      <p:sp>
        <p:nvSpPr>
          <p:cNvPr id="699" name="Google Shape;699;p44"/>
          <p:cNvSpPr/>
          <p:nvPr/>
        </p:nvSpPr>
        <p:spPr>
          <a:xfrm>
            <a:off x="508907" y="509221"/>
            <a:ext cx="11696700" cy="6353175"/>
          </a:xfrm>
          <a:prstGeom prst="rect">
            <a:avLst/>
          </a:prstGeom>
          <a:gradFill>
            <a:gsLst>
              <a:gs pos="0">
                <a:srgbClr val="000000">
                  <a:alpha val="60000"/>
                </a:srgbClr>
              </a:gs>
              <a:gs pos="32000">
                <a:srgbClr val="000000">
                  <a:alpha val="6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2" name="Google Shape;667;p41">
            <a:extLst>
              <a:ext uri="{FF2B5EF4-FFF2-40B4-BE49-F238E27FC236}">
                <a16:creationId xmlns:a16="http://schemas.microsoft.com/office/drawing/2014/main" id="{FB53F2A7-58A4-BCDD-E943-1FE79C550E45}"/>
              </a:ext>
            </a:extLst>
          </p:cNvPr>
          <p:cNvSpPr/>
          <p:nvPr/>
        </p:nvSpPr>
        <p:spPr>
          <a:xfrm>
            <a:off x="508907" y="513617"/>
            <a:ext cx="11696700" cy="6353175"/>
          </a:xfrm>
          <a:prstGeom prst="rect">
            <a:avLst/>
          </a:prstGeom>
          <a:gradFill>
            <a:gsLst>
              <a:gs pos="0">
                <a:srgbClr val="000000">
                  <a:alpha val="60000"/>
                </a:srgbClr>
              </a:gs>
              <a:gs pos="32000">
                <a:srgbClr val="000000">
                  <a:alpha val="68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700" name="Google Shape;700;p44"/>
          <p:cNvSpPr txBox="1">
            <a:spLocks noGrp="1"/>
          </p:cNvSpPr>
          <p:nvPr>
            <p:ph type="ctrTitle"/>
          </p:nvPr>
        </p:nvSpPr>
        <p:spPr>
          <a:xfrm>
            <a:off x="1441450" y="952207"/>
            <a:ext cx="8731250" cy="2128838"/>
          </a:xfrm>
          <a:noFill/>
          <a:ln>
            <a:noFill/>
          </a:ln>
        </p:spPr>
        <p:txBody>
          <a:bodyPr spcFirstLastPara="1" wrap="square" lIns="0" tIns="45700" rIns="0" bIns="45700" anchor="b" anchorCtr="0">
            <a:noAutofit/>
          </a:bodyPr>
          <a:lstStyle/>
          <a:p>
            <a:pPr lvl="0"/>
            <a:r>
              <a:rPr lang="en-US" dirty="0"/>
              <a:t>Greener Cattle Initiative</a:t>
            </a:r>
          </a:p>
        </p:txBody>
      </p:sp>
      <p:sp>
        <p:nvSpPr>
          <p:cNvPr id="701" name="Google Shape;701;p44"/>
          <p:cNvSpPr txBox="1">
            <a:spLocks noGrp="1"/>
          </p:cNvSpPr>
          <p:nvPr>
            <p:ph type="body" sz="quarter" idx="12"/>
          </p:nvPr>
        </p:nvSpPr>
        <p:spPr>
          <a:xfrm>
            <a:off x="1441450" y="3158832"/>
            <a:ext cx="4902200" cy="1743075"/>
          </a:xfrm>
          <a:noFill/>
          <a:ln>
            <a:noFill/>
          </a:ln>
        </p:spPr>
        <p:txBody>
          <a:bodyPr spcFirstLastPara="1" wrap="square" lIns="0" tIns="45700" rIns="0" bIns="45700" anchor="t" anchorCtr="0">
            <a:noAutofit/>
          </a:bodyPr>
          <a:lstStyle/>
          <a:p>
            <a:pPr lvl="0"/>
            <a:r>
              <a:rPr lang="en-US" dirty="0"/>
              <a:t>The Greener Cattle Initiative (GCI) is an industry-oriented consortium that supports research to mitigate enteric methane emissions from cattle.</a:t>
            </a:r>
          </a:p>
        </p:txBody>
      </p:sp>
      <p:pic>
        <p:nvPicPr>
          <p:cNvPr id="702" name="Google Shape;702;p4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434170" y="5655129"/>
            <a:ext cx="1278283" cy="594360"/>
          </a:xfrm>
          <a:prstGeom prst="rect">
            <a:avLst/>
          </a:prstGeom>
          <a:noFill/>
          <a:ln>
            <a:noFill/>
          </a:ln>
        </p:spPr>
      </p:pic>
      <p:pic>
        <p:nvPicPr>
          <p:cNvPr id="4" name="Google Shape;587;p33" descr="A green and white logo&#10;&#10;Description automatically generated">
            <a:extLst>
              <a:ext uri="{FF2B5EF4-FFF2-40B4-BE49-F238E27FC236}">
                <a16:creationId xmlns:a16="http://schemas.microsoft.com/office/drawing/2014/main" id="{76078002-4FF5-78AD-C6D7-FA5BD4041AC3}"/>
              </a:ext>
            </a:extLst>
          </p:cNvPr>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9" name="Picture Placeholder 8" descr="A cow standing in a field&#10;&#10;Description automatically generated">
            <a:extLst>
              <a:ext uri="{FF2B5EF4-FFF2-40B4-BE49-F238E27FC236}">
                <a16:creationId xmlns:a16="http://schemas.microsoft.com/office/drawing/2014/main" id="{1E510A53-64F9-07BC-44D7-003D86C7F57B}"/>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689" name="Google Shape;689;p43"/>
          <p:cNvSpPr/>
          <p:nvPr/>
        </p:nvSpPr>
        <p:spPr>
          <a:xfrm>
            <a:off x="495300" y="504825"/>
            <a:ext cx="11696700" cy="6371209"/>
          </a:xfrm>
          <a:prstGeom prst="rect">
            <a:avLst/>
          </a:prstGeom>
          <a:gradFill>
            <a:gsLst>
              <a:gs pos="0">
                <a:srgbClr val="000000"/>
              </a:gs>
              <a:gs pos="41000">
                <a:srgbClr val="000000">
                  <a:alpha val="69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Verdana"/>
              <a:buNone/>
              <a:tabLst/>
              <a:defRPr/>
            </a:pPr>
            <a:endParaRPr kumimoji="0" sz="18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690" name="Google Shape;690;p43"/>
          <p:cNvSpPr txBox="1">
            <a:spLocks noGrp="1"/>
          </p:cNvSpPr>
          <p:nvPr>
            <p:ph type="ctrTitle"/>
          </p:nvPr>
        </p:nvSpPr>
        <p:spPr>
          <a:xfrm>
            <a:off x="1323975" y="972081"/>
            <a:ext cx="10039350" cy="1116157"/>
          </a:xfrm>
          <a:noFill/>
          <a:ln>
            <a:noFill/>
          </a:ln>
        </p:spPr>
        <p:txBody>
          <a:bodyPr spcFirstLastPara="1" wrap="square" lIns="0" tIns="45700" rIns="0" bIns="45700" anchor="b" anchorCtr="0">
            <a:noAutofit/>
          </a:bodyPr>
          <a:lstStyle/>
          <a:p>
            <a:pPr lvl="0"/>
            <a:r>
              <a:rPr lang="en-US" sz="6000" dirty="0"/>
              <a:t>ICASA</a:t>
            </a:r>
          </a:p>
        </p:txBody>
      </p:sp>
      <p:sp>
        <p:nvSpPr>
          <p:cNvPr id="691" name="Google Shape;691;p43"/>
          <p:cNvSpPr txBox="1">
            <a:spLocks noGrp="1"/>
          </p:cNvSpPr>
          <p:nvPr>
            <p:ph type="body" sz="quarter" idx="12"/>
          </p:nvPr>
        </p:nvSpPr>
        <p:spPr>
          <a:xfrm>
            <a:off x="1323975" y="2408963"/>
            <a:ext cx="4483677" cy="2647946"/>
          </a:xfrm>
          <a:noFill/>
          <a:ln>
            <a:noFill/>
          </a:ln>
        </p:spPr>
        <p:txBody>
          <a:bodyPr spcFirstLastPara="1" wrap="square" lIns="0" tIns="45700" rIns="0" bIns="45700" anchor="t" anchorCtr="0">
            <a:noAutofit/>
          </a:bodyPr>
          <a:lstStyle/>
          <a:p>
            <a:r>
              <a:rPr lang="en-US" sz="2000" dirty="0"/>
              <a:t>The International Consortium for Antimicrobial Stewardship in Agriculture (ICASA) pioneers technologies and management practices that promote judicious antibiotics use to produce healthier livestock.</a:t>
            </a:r>
          </a:p>
        </p:txBody>
      </p:sp>
      <p:pic>
        <p:nvPicPr>
          <p:cNvPr id="692" name="Google Shape;692;p4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341370" y="5668707"/>
            <a:ext cx="1543322" cy="568869"/>
          </a:xfrm>
          <a:prstGeom prst="rect">
            <a:avLst/>
          </a:prstGeom>
          <a:noFill/>
          <a:ln>
            <a:noFill/>
          </a:ln>
        </p:spPr>
      </p:pic>
      <p:pic>
        <p:nvPicPr>
          <p:cNvPr id="3" name="Google Shape;587;p33" descr="A green and white logo&#10;&#10;Description automatically generated">
            <a:extLst>
              <a:ext uri="{FF2B5EF4-FFF2-40B4-BE49-F238E27FC236}">
                <a16:creationId xmlns:a16="http://schemas.microsoft.com/office/drawing/2014/main" id="{32F5E2E4-EE6E-1518-C99E-3A3915BA73FC}"/>
              </a:ext>
            </a:extLst>
          </p:cNvPr>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pic>
        <p:nvPicPr>
          <p:cNvPr id="790" name="Google Shape;790;p47"/>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495300" y="504825"/>
            <a:ext cx="11696700" cy="6353175"/>
          </a:xfrm>
          <a:noFill/>
          <a:ln>
            <a:noFill/>
          </a:ln>
        </p:spPr>
      </p:pic>
      <p:sp>
        <p:nvSpPr>
          <p:cNvPr id="791" name="Google Shape;791;p47"/>
          <p:cNvSpPr/>
          <p:nvPr/>
        </p:nvSpPr>
        <p:spPr>
          <a:xfrm>
            <a:off x="495300" y="504825"/>
            <a:ext cx="11696700" cy="6353175"/>
          </a:xfrm>
          <a:prstGeom prst="rect">
            <a:avLst/>
          </a:prstGeom>
          <a:gradFill flip="none" rotWithShape="1">
            <a:gsLst>
              <a:gs pos="0">
                <a:srgbClr val="000000">
                  <a:alpha val="92000"/>
                </a:srgbClr>
              </a:gs>
              <a:gs pos="57000">
                <a:srgbClr val="000000">
                  <a:alpha val="70000"/>
                </a:srgbClr>
              </a:gs>
              <a:gs pos="100000">
                <a:srgbClr val="000000">
                  <a:alpha val="0"/>
                </a:srgbClr>
              </a:gs>
            </a:gsLst>
            <a:lin ang="2100000" scaled="0"/>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792" name="Google Shape;792;p47"/>
          <p:cNvSpPr txBox="1">
            <a:spLocks noGrp="1"/>
          </p:cNvSpPr>
          <p:nvPr>
            <p:ph type="ctrTitle"/>
          </p:nvPr>
        </p:nvSpPr>
        <p:spPr>
          <a:xfrm>
            <a:off x="1441450" y="952207"/>
            <a:ext cx="8731250" cy="2128838"/>
          </a:xfrm>
          <a:noFill/>
          <a:ln>
            <a:noFill/>
          </a:ln>
        </p:spPr>
        <p:txBody>
          <a:bodyPr spcFirstLastPara="1" wrap="square" lIns="0" tIns="45700" rIns="0" bIns="45700" anchor="b" anchorCtr="0">
            <a:noAutofit/>
          </a:bodyPr>
          <a:lstStyle/>
          <a:p>
            <a:pPr lvl="0"/>
            <a:r>
              <a:rPr lang="en-US" dirty="0"/>
              <a:t>Precision Indoor </a:t>
            </a:r>
            <a:br>
              <a:rPr lang="en-US" dirty="0"/>
            </a:br>
            <a:r>
              <a:rPr lang="en-US" dirty="0"/>
              <a:t>Plants</a:t>
            </a:r>
          </a:p>
        </p:txBody>
      </p:sp>
      <p:sp>
        <p:nvSpPr>
          <p:cNvPr id="793" name="Google Shape;793;p47"/>
          <p:cNvSpPr txBox="1">
            <a:spLocks noGrp="1"/>
          </p:cNvSpPr>
          <p:nvPr>
            <p:ph type="body" sz="quarter" idx="12"/>
          </p:nvPr>
        </p:nvSpPr>
        <p:spPr>
          <a:xfrm>
            <a:off x="1441450" y="3158832"/>
            <a:ext cx="4902200" cy="1743075"/>
          </a:xfrm>
          <a:noFill/>
          <a:ln>
            <a:noFill/>
          </a:ln>
        </p:spPr>
        <p:txBody>
          <a:bodyPr spcFirstLastPara="1" wrap="square" lIns="0" tIns="45700" rIns="0" bIns="45700" anchor="t" anchorCtr="0">
            <a:noAutofit/>
          </a:bodyPr>
          <a:lstStyle/>
          <a:p>
            <a:pPr lvl="0"/>
            <a:r>
              <a:rPr lang="en-US" dirty="0"/>
              <a:t>Precision Indoor Plants (PIP) consortium conducts research to grow flavorful, nutritious food indoors and increase our ability to produce valuable, quality crops.</a:t>
            </a:r>
          </a:p>
        </p:txBody>
      </p:sp>
      <p:pic>
        <p:nvPicPr>
          <p:cNvPr id="3" name="Google Shape;587;p33" descr="A green and white logo&#10;&#10;Description automatically generated">
            <a:extLst>
              <a:ext uri="{FF2B5EF4-FFF2-40B4-BE49-F238E27FC236}">
                <a16:creationId xmlns:a16="http://schemas.microsoft.com/office/drawing/2014/main" id="{1256ED52-25BA-A1FD-61EC-C5E5DEED667A}"/>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pic>
        <p:nvPicPr>
          <p:cNvPr id="4" name="Picture 3" descr="A black and white logo&#10;&#10;Description automatically generated">
            <a:extLst>
              <a:ext uri="{FF2B5EF4-FFF2-40B4-BE49-F238E27FC236}">
                <a16:creationId xmlns:a16="http://schemas.microsoft.com/office/drawing/2014/main" id="{A8267FFC-BEFF-5B6B-36DB-647A0982B7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82895" y="5611091"/>
            <a:ext cx="1115891" cy="742084"/>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28"/>
          <p:cNvSpPr txBox="1">
            <a:spLocks noGrp="1"/>
          </p:cNvSpPr>
          <p:nvPr>
            <p:ph type="title"/>
          </p:nvPr>
        </p:nvSpPr>
        <p:spPr>
          <a:xfrm>
            <a:off x="4206721" y="1372379"/>
            <a:ext cx="7274079" cy="1857527"/>
          </a:xfrm>
          <a:noFill/>
          <a:ln>
            <a:noFill/>
          </a:ln>
        </p:spPr>
        <p:txBody>
          <a:bodyPr spcFirstLastPara="1" wrap="square" lIns="0" tIns="45700" rIns="0" bIns="45700" anchor="b" anchorCtr="0">
            <a:noAutofit/>
          </a:bodyPr>
          <a:lstStyle/>
          <a:p>
            <a:r>
              <a:rPr lang="en-US" dirty="0"/>
              <a:t>FFAR Membership in Consortia</a:t>
            </a:r>
          </a:p>
        </p:txBody>
      </p:sp>
      <p:sp>
        <p:nvSpPr>
          <p:cNvPr id="469" name="Google Shape;469;p28"/>
          <p:cNvSpPr txBox="1">
            <a:spLocks noGrp="1"/>
          </p:cNvSpPr>
          <p:nvPr>
            <p:ph type="body" sz="quarter" idx="12"/>
          </p:nvPr>
        </p:nvSpPr>
        <p:spPr>
          <a:xfrm>
            <a:off x="4206721" y="3227918"/>
            <a:ext cx="7276445" cy="649457"/>
          </a:xfrm>
          <a:noFill/>
          <a:ln>
            <a:noFill/>
          </a:ln>
        </p:spPr>
        <p:txBody>
          <a:bodyPr spcFirstLastPara="1" wrap="square" lIns="0" tIns="45700" rIns="0" bIns="45700" anchor="t" anchorCtr="0">
            <a:noAutofit/>
          </a:bodyPr>
          <a:lstStyle/>
          <a:p>
            <a:r>
              <a:rPr lang="en-US" dirty="0">
                <a:ea typeface="+mn-lt"/>
                <a:cs typeface="+mn-lt"/>
              </a:rPr>
              <a:t>FFAR is </a:t>
            </a:r>
            <a:r>
              <a:rPr lang="en-US" sz="2000" dirty="0">
                <a:ea typeface="+mn-lt"/>
                <a:cs typeface="+mn-lt"/>
              </a:rPr>
              <a:t>a </a:t>
            </a:r>
            <a:r>
              <a:rPr lang="en-US" dirty="0">
                <a:ea typeface="+mn-lt"/>
                <a:cs typeface="+mn-lt"/>
              </a:rPr>
              <a:t>member of several consortia, which are managed by other organizations</a:t>
            </a:r>
            <a:r>
              <a:rPr lang="en-US" sz="2000" dirty="0">
                <a:ea typeface="+mn-lt"/>
                <a:cs typeface="+mn-lt"/>
              </a:rPr>
              <a:t>.</a:t>
            </a:r>
            <a:endParaRPr lang="en-US" dirty="0">
              <a:ea typeface="+mn-lt"/>
              <a:cs typeface="+mn-lt"/>
            </a:endParaRPr>
          </a:p>
          <a:p>
            <a:endParaRPr lang="en-US" sz="2000" dirty="0"/>
          </a:p>
        </p:txBody>
      </p:sp>
      <p:pic>
        <p:nvPicPr>
          <p:cNvPr id="472" name="Google Shape;472;p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939088" y="4437063"/>
            <a:ext cx="1303338" cy="652463"/>
          </a:xfrm>
          <a:prstGeom prst="rect">
            <a:avLst/>
          </a:prstGeom>
          <a:noFill/>
          <a:ln>
            <a:noFill/>
          </a:ln>
        </p:spPr>
      </p:pic>
      <p:pic>
        <p:nvPicPr>
          <p:cNvPr id="476" name="Google Shape;476;p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83763" y="4437063"/>
            <a:ext cx="1706563" cy="652463"/>
          </a:xfrm>
          <a:prstGeom prst="rect">
            <a:avLst/>
          </a:prstGeom>
          <a:noFill/>
          <a:ln>
            <a:noFill/>
          </a:ln>
        </p:spPr>
      </p:pic>
      <p:pic>
        <p:nvPicPr>
          <p:cNvPr id="477" name="Google Shape;477;p2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256338" y="4437063"/>
            <a:ext cx="1141413" cy="652463"/>
          </a:xfrm>
          <a:prstGeom prst="rect">
            <a:avLst/>
          </a:prstGeom>
          <a:noFill/>
          <a:ln>
            <a:noFill/>
          </a:ln>
        </p:spPr>
      </p:pic>
      <p:pic>
        <p:nvPicPr>
          <p:cNvPr id="473" name="Google Shape;473;p2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443413" y="4437063"/>
            <a:ext cx="1271588" cy="652463"/>
          </a:xfrm>
          <a:prstGeom prst="rect">
            <a:avLst/>
          </a:prstGeom>
          <a:noFill/>
          <a:ln>
            <a:noFill/>
          </a:ln>
        </p:spPr>
      </p:pic>
    </p:spTree>
    <p:extLst>
      <p:ext uri="{BB962C8B-B14F-4D97-AF65-F5344CB8AC3E}">
        <p14:creationId xmlns:p14="http://schemas.microsoft.com/office/powerpoint/2010/main" val="225097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0" name="Google Shape;180;p9"/>
          <p:cNvSpPr txBox="1">
            <a:spLocks noGrp="1"/>
          </p:cNvSpPr>
          <p:nvPr>
            <p:ph type="body" idx="2"/>
          </p:nvPr>
        </p:nvSpPr>
        <p:spPr>
          <a:xfrm>
            <a:off x="709613" y="1252344"/>
            <a:ext cx="10771187" cy="392463"/>
          </a:xfrm>
          <a:noFill/>
          <a:ln>
            <a:noFill/>
          </a:ln>
        </p:spPr>
        <p:txBody>
          <a:bodyPr spcFirstLastPara="1" wrap="square" lIns="0" tIns="45700" rIns="91425" bIns="45700" anchor="b" anchorCtr="0">
            <a:noAutofit/>
          </a:bodyPr>
          <a:lstStyle/>
          <a:p>
            <a:pPr lvl="0"/>
            <a:r>
              <a:rPr lang="en-US" spc="300" dirty="0"/>
              <a:t>COMMUNICATIONS &amp; LEGISLATIVE AFFAIRS TEAM CAN HELP</a:t>
            </a:r>
          </a:p>
        </p:txBody>
      </p:sp>
      <p:sp>
        <p:nvSpPr>
          <p:cNvPr id="178" name="Google Shape;178;p9"/>
          <p:cNvSpPr txBox="1">
            <a:spLocks noGrp="1"/>
          </p:cNvSpPr>
          <p:nvPr>
            <p:ph type="title"/>
          </p:nvPr>
        </p:nvSpPr>
        <p:spPr>
          <a:xfrm>
            <a:off x="709613" y="232663"/>
            <a:ext cx="9437687" cy="896747"/>
          </a:xfrm>
          <a:noFill/>
          <a:ln>
            <a:noFill/>
          </a:ln>
        </p:spPr>
        <p:txBody>
          <a:bodyPr spcFirstLastPara="1" wrap="square" lIns="0" tIns="45700" rIns="0" bIns="45700" anchor="t" anchorCtr="0">
            <a:noAutofit/>
          </a:bodyPr>
          <a:lstStyle/>
          <a:p>
            <a:pPr lvl="0"/>
            <a:r>
              <a:rPr lang="en-US" dirty="0"/>
              <a:t>Let Us Help</a:t>
            </a:r>
          </a:p>
        </p:txBody>
      </p:sp>
      <p:sp>
        <p:nvSpPr>
          <p:cNvPr id="179" name="Google Shape;179;p9"/>
          <p:cNvSpPr txBox="1">
            <a:spLocks noGrp="1"/>
          </p:cNvSpPr>
          <p:nvPr>
            <p:ph type="body" sz="quarter" idx="11"/>
          </p:nvPr>
        </p:nvSpPr>
        <p:spPr>
          <a:xfrm>
            <a:off x="709613" y="1775460"/>
            <a:ext cx="10771981" cy="3698240"/>
          </a:xfrm>
          <a:noFill/>
          <a:ln>
            <a:noFill/>
          </a:ln>
        </p:spPr>
        <p:txBody>
          <a:bodyPr spcFirstLastPara="1" wrap="square" lIns="0" tIns="45700" rIns="91425" bIns="45700" anchor="t" anchorCtr="0">
            <a:normAutofit/>
          </a:bodyPr>
          <a:lstStyle/>
          <a:p>
            <a:pPr lvl="1"/>
            <a:r>
              <a:rPr lang="en-US" sz="2000" dirty="0"/>
              <a:t>This template helps you develop PowerPoint decks that are properly branded. </a:t>
            </a:r>
          </a:p>
          <a:p>
            <a:pPr lvl="1"/>
            <a:r>
              <a:rPr lang="en-US" sz="2000" dirty="0"/>
              <a:t>Please use this template for all FFAR PowerPoint (PPT) presentations. </a:t>
            </a:r>
          </a:p>
          <a:p>
            <a:pPr lvl="1"/>
            <a:r>
              <a:rPr lang="en-US" sz="2000" dirty="0"/>
              <a:t>Reach out to your Communication &amp; Legislative Affairs (CommsLeg) point of contact (POC) as soon as the need for a PowerPoint arises, and we can develop slides for you.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Google Shape;582;p33"/>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495300" y="504825"/>
            <a:ext cx="11696700" cy="6353175"/>
          </a:xfrm>
          <a:noFill/>
          <a:ln>
            <a:noFill/>
          </a:ln>
        </p:spPr>
      </p:pic>
      <p:sp>
        <p:nvSpPr>
          <p:cNvPr id="583" name="Google Shape;583;p33"/>
          <p:cNvSpPr/>
          <p:nvPr/>
        </p:nvSpPr>
        <p:spPr>
          <a:xfrm>
            <a:off x="494752" y="504824"/>
            <a:ext cx="11696700" cy="6353175"/>
          </a:xfrm>
          <a:prstGeom prst="rect">
            <a:avLst/>
          </a:prstGeom>
          <a:gradFill flip="none" rotWithShape="1">
            <a:gsLst>
              <a:gs pos="0">
                <a:srgbClr val="000000">
                  <a:alpha val="91000"/>
                </a:srgbClr>
              </a:gs>
              <a:gs pos="55000">
                <a:srgbClr val="000000">
                  <a:alpha val="57000"/>
                </a:srgbClr>
              </a:gs>
              <a:gs pos="100000">
                <a:srgbClr val="000000">
                  <a:alpha val="0"/>
                </a:srgb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584" name="Google Shape;584;p33"/>
          <p:cNvSpPr txBox="1">
            <a:spLocks noGrp="1"/>
          </p:cNvSpPr>
          <p:nvPr>
            <p:ph type="ctrTitle"/>
          </p:nvPr>
        </p:nvSpPr>
        <p:spPr>
          <a:xfrm>
            <a:off x="1440901" y="926434"/>
            <a:ext cx="8731250" cy="2128838"/>
          </a:xfrm>
          <a:noFill/>
          <a:ln>
            <a:noFill/>
          </a:ln>
        </p:spPr>
        <p:txBody>
          <a:bodyPr spcFirstLastPara="1" wrap="square" lIns="0" tIns="45700" rIns="0" bIns="45700" anchor="b" anchorCtr="0">
            <a:noAutofit/>
          </a:bodyPr>
          <a:lstStyle/>
          <a:p>
            <a:pPr lvl="0"/>
            <a:r>
              <a:rPr lang="en-US" sz="6000" dirty="0"/>
              <a:t>Ecosystem Services Market Consortium</a:t>
            </a:r>
          </a:p>
        </p:txBody>
      </p:sp>
      <p:sp>
        <p:nvSpPr>
          <p:cNvPr id="585" name="Google Shape;585;p33"/>
          <p:cNvSpPr txBox="1">
            <a:spLocks noGrp="1"/>
          </p:cNvSpPr>
          <p:nvPr>
            <p:ph type="body" sz="quarter" idx="12"/>
          </p:nvPr>
        </p:nvSpPr>
        <p:spPr>
          <a:xfrm>
            <a:off x="1440901" y="3310136"/>
            <a:ext cx="7461800" cy="1743075"/>
          </a:xfrm>
          <a:noFill/>
          <a:ln>
            <a:noFill/>
          </a:ln>
        </p:spPr>
        <p:txBody>
          <a:bodyPr spcFirstLastPara="1" wrap="square" lIns="0" tIns="45700" rIns="0" bIns="45700" anchor="t" anchorCtr="0">
            <a:noAutofit/>
          </a:bodyPr>
          <a:lstStyle/>
          <a:p>
            <a:pPr lvl="0"/>
            <a:r>
              <a:rPr lang="en-GB" dirty="0"/>
              <a:t>The Ecosystem Services Market Consortium (ESMC) is a non-profit organization that improves the environment by exploring incentives to encourage adoption of agriculture practices. FFAR partners with ESMC to fund the consortium’s research to create a national ecosystem services market that generates social, economic and environmental outcomes that benefit producers, local communities, supply chain companies and consumers.</a:t>
            </a:r>
            <a:endParaRPr lang="en-US" dirty="0"/>
          </a:p>
        </p:txBody>
      </p:sp>
      <p:pic>
        <p:nvPicPr>
          <p:cNvPr id="3" name="Picture 2" descr="A logo with text on it&#10;&#10;Description automatically generated">
            <a:extLst>
              <a:ext uri="{FF2B5EF4-FFF2-40B4-BE49-F238E27FC236}">
                <a16:creationId xmlns:a16="http://schemas.microsoft.com/office/drawing/2014/main" id="{BB9C03BE-6D5F-EE07-B330-FBCEF72C35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9421" y="5711588"/>
            <a:ext cx="1021329" cy="488034"/>
          </a:xfrm>
          <a:prstGeom prst="rect">
            <a:avLst/>
          </a:prstGeom>
        </p:spPr>
      </p:pic>
      <p:pic>
        <p:nvPicPr>
          <p:cNvPr id="4" name="Google Shape;587;p33">
            <a:extLst>
              <a:ext uri="{FF2B5EF4-FFF2-40B4-BE49-F238E27FC236}">
                <a16:creationId xmlns:a16="http://schemas.microsoft.com/office/drawing/2014/main" id="{3466DDF9-56D3-CD54-61BB-A877D56BE7F1}"/>
              </a:ext>
            </a:extLst>
          </p:cNvPr>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pic>
        <p:nvPicPr>
          <p:cNvPr id="5" name="Picture Placeholder 4" descr="A close-up of a plant&#10;&#10;Description automatically generated">
            <a:extLst>
              <a:ext uri="{FF2B5EF4-FFF2-40B4-BE49-F238E27FC236}">
                <a16:creationId xmlns:a16="http://schemas.microsoft.com/office/drawing/2014/main" id="{D638DA29-FC5B-DE92-A3B4-FB1885F7F52E}"/>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657" name="Google Shape;657;p40"/>
          <p:cNvSpPr/>
          <p:nvPr/>
        </p:nvSpPr>
        <p:spPr>
          <a:xfrm>
            <a:off x="495300" y="504825"/>
            <a:ext cx="11696700" cy="6353175"/>
          </a:xfrm>
          <a:prstGeom prst="rect">
            <a:avLst/>
          </a:prstGeom>
          <a:gradFill>
            <a:gsLst>
              <a:gs pos="0">
                <a:srgbClr val="000000">
                  <a:alpha val="60000"/>
                </a:srgbClr>
              </a:gs>
              <a:gs pos="32000">
                <a:srgbClr val="000000">
                  <a:alpha val="6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658" name="Google Shape;658;p40"/>
          <p:cNvSpPr txBox="1">
            <a:spLocks noGrp="1"/>
          </p:cNvSpPr>
          <p:nvPr>
            <p:ph type="ctrTitle"/>
          </p:nvPr>
        </p:nvSpPr>
        <p:spPr>
          <a:xfrm>
            <a:off x="1441450" y="952207"/>
            <a:ext cx="8731250" cy="2128838"/>
          </a:xfrm>
          <a:noFill/>
          <a:ln>
            <a:noFill/>
          </a:ln>
        </p:spPr>
        <p:txBody>
          <a:bodyPr spcFirstLastPara="1" wrap="square" lIns="0" tIns="45700" rIns="0" bIns="45700" anchor="b" anchorCtr="0">
            <a:noAutofit/>
          </a:bodyPr>
          <a:lstStyle/>
          <a:p>
            <a:pPr lvl="0"/>
            <a:r>
              <a:rPr lang="en-US" dirty="0"/>
              <a:t>Hemp Research Consortium </a:t>
            </a:r>
          </a:p>
        </p:txBody>
      </p:sp>
      <p:sp>
        <p:nvSpPr>
          <p:cNvPr id="659" name="Google Shape;659;p40"/>
          <p:cNvSpPr txBox="1">
            <a:spLocks noGrp="1"/>
          </p:cNvSpPr>
          <p:nvPr>
            <p:ph type="body" sz="quarter" idx="12"/>
          </p:nvPr>
        </p:nvSpPr>
        <p:spPr>
          <a:xfrm>
            <a:off x="1441450" y="3158832"/>
            <a:ext cx="4902200" cy="1743075"/>
          </a:xfrm>
          <a:noFill/>
          <a:ln>
            <a:noFill/>
          </a:ln>
        </p:spPr>
        <p:txBody>
          <a:bodyPr spcFirstLastPara="1" wrap="square" lIns="0" tIns="45700" rIns="0" bIns="45700" anchor="t" anchorCtr="0">
            <a:noAutofit/>
          </a:bodyPr>
          <a:lstStyle/>
          <a:p>
            <a:pPr lvl="0"/>
            <a:r>
              <a:rPr lang="en-US" dirty="0"/>
              <a:t>The Hemp Research Consortium supports optimizing industrial hemp production. </a:t>
            </a:r>
          </a:p>
        </p:txBody>
      </p:sp>
      <p:pic>
        <p:nvPicPr>
          <p:cNvPr id="660" name="Google Shape;660;p4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596806" y="5611091"/>
            <a:ext cx="1123738" cy="675140"/>
          </a:xfrm>
          <a:prstGeom prst="rect">
            <a:avLst/>
          </a:prstGeom>
          <a:noFill/>
          <a:ln>
            <a:noFill/>
          </a:ln>
        </p:spPr>
      </p:pic>
      <p:pic>
        <p:nvPicPr>
          <p:cNvPr id="3" name="Google Shape;587;p33" descr="A green and white logo&#10;&#10;Description automatically generated">
            <a:extLst>
              <a:ext uri="{FF2B5EF4-FFF2-40B4-BE49-F238E27FC236}">
                <a16:creationId xmlns:a16="http://schemas.microsoft.com/office/drawing/2014/main" id="{2D977DB6-1B62-647F-52EF-FD2B868328AC}"/>
              </a:ext>
            </a:extLst>
          </p:cNvPr>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5" name="Picture Placeholder 4" descr="A person working on a pipe&#10;&#10;Description automatically generated">
            <a:extLst>
              <a:ext uri="{FF2B5EF4-FFF2-40B4-BE49-F238E27FC236}">
                <a16:creationId xmlns:a16="http://schemas.microsoft.com/office/drawing/2014/main" id="{CC5650B0-B5FE-236B-A39B-F0420AD6A4FF}"/>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619" name="Google Shape;619;p36"/>
          <p:cNvSpPr/>
          <p:nvPr/>
        </p:nvSpPr>
        <p:spPr>
          <a:xfrm>
            <a:off x="495300" y="504825"/>
            <a:ext cx="11696700" cy="6353175"/>
          </a:xfrm>
          <a:prstGeom prst="rect">
            <a:avLst/>
          </a:prstGeom>
          <a:gradFill>
            <a:gsLst>
              <a:gs pos="0">
                <a:srgbClr val="000000">
                  <a:alpha val="94000"/>
                </a:srgbClr>
              </a:gs>
              <a:gs pos="59000">
                <a:srgbClr val="000000">
                  <a:alpha val="49803"/>
                </a:srgbClr>
              </a:gs>
              <a:gs pos="100000">
                <a:srgbClr val="000000">
                  <a:alpha val="0"/>
                </a:srgbClr>
              </a:gs>
            </a:gsLst>
            <a:lin ang="0" scaled="0"/>
          </a:gradFill>
          <a:ln>
            <a:noFill/>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620" name="Google Shape;620;p36"/>
          <p:cNvSpPr txBox="1">
            <a:spLocks noGrp="1"/>
          </p:cNvSpPr>
          <p:nvPr>
            <p:ph type="ctrTitle"/>
          </p:nvPr>
        </p:nvSpPr>
        <p:spPr>
          <a:xfrm>
            <a:off x="1441450" y="952207"/>
            <a:ext cx="7982858" cy="2128838"/>
          </a:xfrm>
          <a:noFill/>
          <a:ln>
            <a:noFill/>
          </a:ln>
        </p:spPr>
        <p:txBody>
          <a:bodyPr spcFirstLastPara="1" wrap="square" lIns="0" tIns="45700" rIns="0" bIns="45700" anchor="b" anchorCtr="0">
            <a:noAutofit/>
          </a:bodyPr>
          <a:lstStyle/>
          <a:p>
            <a:r>
              <a:rPr lang="en-US" dirty="0"/>
              <a:t>Irrigation Innovation Consortium</a:t>
            </a:r>
          </a:p>
        </p:txBody>
      </p:sp>
      <p:sp>
        <p:nvSpPr>
          <p:cNvPr id="621" name="Google Shape;621;p36"/>
          <p:cNvSpPr txBox="1">
            <a:spLocks noGrp="1"/>
          </p:cNvSpPr>
          <p:nvPr>
            <p:ph type="body" sz="quarter" idx="12"/>
          </p:nvPr>
        </p:nvSpPr>
        <p:spPr>
          <a:xfrm>
            <a:off x="1441450" y="3158832"/>
            <a:ext cx="4902200" cy="1743075"/>
          </a:xfrm>
          <a:noFill/>
          <a:ln>
            <a:noFill/>
          </a:ln>
        </p:spPr>
        <p:txBody>
          <a:bodyPr spcFirstLastPara="1" wrap="square" lIns="0" tIns="45700" rIns="0" bIns="45700" anchor="t" anchorCtr="0">
            <a:noAutofit/>
          </a:bodyPr>
          <a:lstStyle/>
          <a:p>
            <a:pPr lvl="0"/>
            <a:r>
              <a:rPr lang="en-US" dirty="0"/>
              <a:t>The Irrigation Innovation Consortium (IIC) accelerates development and adoption of water and energy efficient irrigation technologies.</a:t>
            </a:r>
          </a:p>
        </p:txBody>
      </p:sp>
      <p:pic>
        <p:nvPicPr>
          <p:cNvPr id="11" name="Google Shape;587;p33">
            <a:extLst>
              <a:ext uri="{FF2B5EF4-FFF2-40B4-BE49-F238E27FC236}">
                <a16:creationId xmlns:a16="http://schemas.microsoft.com/office/drawing/2014/main" id="{AC9FDC15-BEB5-514B-7193-35CC2EC769BD}"/>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pic>
        <p:nvPicPr>
          <p:cNvPr id="3" name="Google Shape;622;p36" descr="Graphical user interface, text&#10;&#10;Description automatically generated">
            <a:extLst>
              <a:ext uri="{FF2B5EF4-FFF2-40B4-BE49-F238E27FC236}">
                <a16:creationId xmlns:a16="http://schemas.microsoft.com/office/drawing/2014/main" id="{E1A5F713-9F48-2C72-F6A9-F961D5009A2A}"/>
              </a:ext>
            </a:extLst>
          </p:cNvPr>
          <p:cNvPicPr preferRelativeResize="0">
            <a:picLocks noChangeAspect="1"/>
          </p:cNvPicPr>
          <p:nvPr/>
        </p:nvPicPr>
        <p:blipFill rotWithShape="1">
          <a:blip r:embed="rId5" cstate="screen">
            <a:alphaModFix/>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p:blipFill>
        <p:spPr>
          <a:xfrm>
            <a:off x="3164440" y="5451685"/>
            <a:ext cx="2015750" cy="1008225"/>
          </a:xfrm>
          <a:prstGeom prst="rect">
            <a:avLst/>
          </a:prstGeom>
          <a:noFill/>
          <a:ln>
            <a:noFill/>
          </a:ln>
        </p:spPr>
      </p:pic>
    </p:spTree>
    <p:extLst>
      <p:ext uri="{BB962C8B-B14F-4D97-AF65-F5344CB8AC3E}">
        <p14:creationId xmlns:p14="http://schemas.microsoft.com/office/powerpoint/2010/main" val="7631785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pic>
        <p:nvPicPr>
          <p:cNvPr id="8" name="Picture Placeholder 7" descr="A bucket of dirt and a shovel&#10;&#10;Description automatically generated">
            <a:extLst>
              <a:ext uri="{FF2B5EF4-FFF2-40B4-BE49-F238E27FC236}">
                <a16:creationId xmlns:a16="http://schemas.microsoft.com/office/drawing/2014/main" id="{02773519-B0FD-84C5-824C-EE0AA9D9A0A7}"/>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831" name="Google Shape;831;p50"/>
          <p:cNvSpPr/>
          <p:nvPr/>
        </p:nvSpPr>
        <p:spPr>
          <a:xfrm>
            <a:off x="481858" y="494206"/>
            <a:ext cx="11696700" cy="6363794"/>
          </a:xfrm>
          <a:prstGeom prst="rect">
            <a:avLst/>
          </a:prstGeom>
          <a:gradFill flip="none" rotWithShape="1">
            <a:gsLst>
              <a:gs pos="31000">
                <a:srgbClr val="000000">
                  <a:alpha val="82000"/>
                </a:srgbClr>
              </a:gs>
              <a:gs pos="16000">
                <a:srgbClr val="000000">
                  <a:alpha val="88000"/>
                </a:srgbClr>
              </a:gs>
            </a:gsLst>
            <a:lin ang="10800000" scaled="1"/>
            <a:tileRect/>
          </a:gradFill>
          <a:ln>
            <a:noFill/>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Verdana"/>
              <a:buNone/>
              <a:tabLst/>
              <a:defRPr/>
            </a:pPr>
            <a:endParaRPr kumimoji="0" sz="18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832" name="Google Shape;832;p50"/>
          <p:cNvSpPr txBox="1">
            <a:spLocks noGrp="1"/>
          </p:cNvSpPr>
          <p:nvPr>
            <p:ph type="ctrTitle"/>
          </p:nvPr>
        </p:nvSpPr>
        <p:spPr>
          <a:xfrm>
            <a:off x="1440902" y="1565191"/>
            <a:ext cx="9649662" cy="2128838"/>
          </a:xfrm>
          <a:noFill/>
          <a:ln>
            <a:noFill/>
          </a:ln>
        </p:spPr>
        <p:txBody>
          <a:bodyPr spcFirstLastPara="1" wrap="square" lIns="0" tIns="45700" rIns="0" bIns="45700" anchor="b" anchorCtr="0">
            <a:noAutofit/>
          </a:bodyPr>
          <a:lstStyle/>
          <a:p>
            <a:pPr lvl="0"/>
            <a:r>
              <a:rPr lang="en-US" sz="6000" dirty="0"/>
              <a:t>Innovation in </a:t>
            </a:r>
            <a:br>
              <a:rPr lang="en-US" sz="6000" dirty="0"/>
            </a:br>
            <a:r>
              <a:rPr lang="en-US" sz="6000" dirty="0"/>
              <a:t>Post-Harvest Loss &amp; Food Waste Reduction Consortium</a:t>
            </a:r>
          </a:p>
        </p:txBody>
      </p:sp>
      <p:sp>
        <p:nvSpPr>
          <p:cNvPr id="833" name="Google Shape;833;p50"/>
          <p:cNvSpPr txBox="1">
            <a:spLocks noGrp="1"/>
          </p:cNvSpPr>
          <p:nvPr>
            <p:ph type="body" sz="quarter" idx="12"/>
          </p:nvPr>
        </p:nvSpPr>
        <p:spPr>
          <a:xfrm>
            <a:off x="1440902" y="3900645"/>
            <a:ext cx="6331498" cy="1743075"/>
          </a:xfrm>
          <a:noFill/>
          <a:ln>
            <a:noFill/>
          </a:ln>
        </p:spPr>
        <p:txBody>
          <a:bodyPr spcFirstLastPara="1" wrap="square" lIns="0" tIns="45700" rIns="0" bIns="45700" anchor="t" anchorCtr="0">
            <a:noAutofit/>
          </a:bodyPr>
          <a:lstStyle/>
          <a:p>
            <a:pPr lvl="0"/>
            <a:r>
              <a:rPr lang="en-US" sz="2000" dirty="0"/>
              <a:t>The Innovation in Post-Harvest Loss &amp; Food Waste Reduction Consortium conducts research to prevent food and nutrient loss and waste and promote global food security.</a:t>
            </a:r>
          </a:p>
        </p:txBody>
      </p:sp>
      <p:grpSp>
        <p:nvGrpSpPr>
          <p:cNvPr id="7" name="Group 6">
            <a:extLst>
              <a:ext uri="{FF2B5EF4-FFF2-40B4-BE49-F238E27FC236}">
                <a16:creationId xmlns:a16="http://schemas.microsoft.com/office/drawing/2014/main" id="{68C12605-3D33-0DF0-792D-2F98293ECED7}"/>
              </a:ext>
            </a:extLst>
          </p:cNvPr>
          <p:cNvGrpSpPr/>
          <p:nvPr/>
        </p:nvGrpSpPr>
        <p:grpSpPr>
          <a:xfrm>
            <a:off x="3164100" y="5472789"/>
            <a:ext cx="2552584" cy="1435453"/>
            <a:chOff x="2409585" y="5498122"/>
            <a:chExt cx="2849020" cy="1602155"/>
          </a:xfrm>
        </p:grpSpPr>
        <p:pic>
          <p:nvPicPr>
            <p:cNvPr id="11" name="Picture 10" descr="A black and white sign&#10;&#10;Description automatically generated">
              <a:extLst>
                <a:ext uri="{FF2B5EF4-FFF2-40B4-BE49-F238E27FC236}">
                  <a16:creationId xmlns:a16="http://schemas.microsoft.com/office/drawing/2014/main" id="{7FAC187F-553C-8802-9A9D-60A7F8653E1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763858" y="5773320"/>
              <a:ext cx="2162677" cy="650938"/>
            </a:xfrm>
            <a:custGeom>
              <a:avLst/>
              <a:gdLst>
                <a:gd name="connsiteX0" fmla="*/ 0 w 2162677"/>
                <a:gd name="connsiteY0" fmla="*/ 0 h 650938"/>
                <a:gd name="connsiteX1" fmla="*/ 1909074 w 2162677"/>
                <a:gd name="connsiteY1" fmla="*/ 0 h 650938"/>
                <a:gd name="connsiteX2" fmla="*/ 1882483 w 2162677"/>
                <a:gd name="connsiteY2" fmla="*/ 13807 h 650938"/>
                <a:gd name="connsiteX3" fmla="*/ 1818190 w 2162677"/>
                <a:gd name="connsiteY3" fmla="*/ 37619 h 650938"/>
                <a:gd name="connsiteX4" fmla="*/ 1822952 w 2162677"/>
                <a:gd name="connsiteY4" fmla="*/ 442432 h 650938"/>
                <a:gd name="connsiteX5" fmla="*/ 1846765 w 2162677"/>
                <a:gd name="connsiteY5" fmla="*/ 537682 h 650938"/>
                <a:gd name="connsiteX6" fmla="*/ 2068221 w 2162677"/>
                <a:gd name="connsiteY6" fmla="*/ 554351 h 650938"/>
                <a:gd name="connsiteX7" fmla="*/ 2162677 w 2162677"/>
                <a:gd name="connsiteY7" fmla="*/ 555412 h 650938"/>
                <a:gd name="connsiteX8" fmla="*/ 2162677 w 2162677"/>
                <a:gd name="connsiteY8" fmla="*/ 650938 h 650938"/>
                <a:gd name="connsiteX9" fmla="*/ 0 w 2162677"/>
                <a:gd name="connsiteY9" fmla="*/ 650938 h 65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677" h="650938">
                  <a:moveTo>
                    <a:pt x="0" y="0"/>
                  </a:moveTo>
                  <a:lnTo>
                    <a:pt x="1909074" y="0"/>
                  </a:lnTo>
                  <a:lnTo>
                    <a:pt x="1882483" y="13807"/>
                  </a:lnTo>
                  <a:cubicBezTo>
                    <a:pt x="1813950" y="60311"/>
                    <a:pt x="1834800" y="40059"/>
                    <a:pt x="1818190" y="37619"/>
                  </a:cubicBezTo>
                  <a:cubicBezTo>
                    <a:pt x="1819777" y="172557"/>
                    <a:pt x="1821365" y="307494"/>
                    <a:pt x="1822952" y="442432"/>
                  </a:cubicBezTo>
                  <a:lnTo>
                    <a:pt x="1846765" y="537682"/>
                  </a:lnTo>
                  <a:lnTo>
                    <a:pt x="2068221" y="554351"/>
                  </a:lnTo>
                  <a:lnTo>
                    <a:pt x="2162677" y="555412"/>
                  </a:lnTo>
                  <a:lnTo>
                    <a:pt x="2162677" y="650938"/>
                  </a:lnTo>
                  <a:lnTo>
                    <a:pt x="0" y="650938"/>
                  </a:lnTo>
                  <a:close/>
                </a:path>
              </a:pathLst>
            </a:custGeom>
          </p:spPr>
        </p:pic>
        <p:pic>
          <p:nvPicPr>
            <p:cNvPr id="22" name="Picture 21" descr="A yellow fruit with green leaves on a black background&#10;&#10;Description automatically generated">
              <a:extLst>
                <a:ext uri="{FF2B5EF4-FFF2-40B4-BE49-F238E27FC236}">
                  <a16:creationId xmlns:a16="http://schemas.microsoft.com/office/drawing/2014/main" id="{24002180-E2FB-296C-2632-7EFFA02B2AB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409585" y="5498122"/>
              <a:ext cx="2849020" cy="1602155"/>
            </a:xfrm>
            <a:custGeom>
              <a:avLst/>
              <a:gdLst>
                <a:gd name="connsiteX0" fmla="*/ 8978900 w 12192000"/>
                <a:gd name="connsiteY0" fmla="*/ 1792184 h 6856207"/>
                <a:gd name="connsiteX1" fmla="*/ 8990218 w 12192000"/>
                <a:gd name="connsiteY1" fmla="*/ 1843986 h 6856207"/>
                <a:gd name="connsiteX2" fmla="*/ 8978900 w 12192000"/>
                <a:gd name="connsiteY2" fmla="*/ 1881084 h 6856207"/>
                <a:gd name="connsiteX3" fmla="*/ 9436100 w 12192000"/>
                <a:gd name="connsiteY3" fmla="*/ 382484 h 6856207"/>
                <a:gd name="connsiteX4" fmla="*/ 647700 w 12192000"/>
                <a:gd name="connsiteY4" fmla="*/ 407884 h 6856207"/>
                <a:gd name="connsiteX5" fmla="*/ 990600 w 12192000"/>
                <a:gd name="connsiteY5" fmla="*/ 4357584 h 6856207"/>
                <a:gd name="connsiteX6" fmla="*/ 11341100 w 12192000"/>
                <a:gd name="connsiteY6" fmla="*/ 4382984 h 6856207"/>
                <a:gd name="connsiteX7" fmla="*/ 11290300 w 12192000"/>
                <a:gd name="connsiteY7" fmla="*/ 3849584 h 6856207"/>
                <a:gd name="connsiteX8" fmla="*/ 10972800 w 12192000"/>
                <a:gd name="connsiteY8" fmla="*/ 3620984 h 6856207"/>
                <a:gd name="connsiteX9" fmla="*/ 9740900 w 12192000"/>
                <a:gd name="connsiteY9" fmla="*/ 3620984 h 6856207"/>
                <a:gd name="connsiteX10" fmla="*/ 9309100 w 12192000"/>
                <a:gd name="connsiteY10" fmla="*/ 3303484 h 6856207"/>
                <a:gd name="connsiteX11" fmla="*/ 8990218 w 12192000"/>
                <a:gd name="connsiteY11" fmla="*/ 1843986 h 6856207"/>
                <a:gd name="connsiteX12" fmla="*/ 0 w 12192000"/>
                <a:gd name="connsiteY12" fmla="*/ 0 h 6856207"/>
                <a:gd name="connsiteX13" fmla="*/ 12192000 w 12192000"/>
                <a:gd name="connsiteY13" fmla="*/ 0 h 6856207"/>
                <a:gd name="connsiteX14" fmla="*/ 12192000 w 12192000"/>
                <a:gd name="connsiteY14" fmla="*/ 6856207 h 6856207"/>
                <a:gd name="connsiteX15" fmla="*/ 0 w 12192000"/>
                <a:gd name="connsiteY15" fmla="*/ 6856207 h 685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6207">
                  <a:moveTo>
                    <a:pt x="8978900" y="1792184"/>
                  </a:moveTo>
                  <a:lnTo>
                    <a:pt x="8990218" y="1843986"/>
                  </a:lnTo>
                  <a:lnTo>
                    <a:pt x="8978900" y="1881084"/>
                  </a:lnTo>
                  <a:close/>
                  <a:moveTo>
                    <a:pt x="9436100" y="382484"/>
                  </a:moveTo>
                  <a:lnTo>
                    <a:pt x="647700" y="407884"/>
                  </a:lnTo>
                  <a:lnTo>
                    <a:pt x="990600" y="4357584"/>
                  </a:lnTo>
                  <a:lnTo>
                    <a:pt x="11341100" y="4382984"/>
                  </a:lnTo>
                  <a:lnTo>
                    <a:pt x="11290300" y="3849584"/>
                  </a:lnTo>
                  <a:lnTo>
                    <a:pt x="10972800" y="3620984"/>
                  </a:lnTo>
                  <a:lnTo>
                    <a:pt x="9740900" y="3620984"/>
                  </a:lnTo>
                  <a:lnTo>
                    <a:pt x="9309100" y="3303484"/>
                  </a:lnTo>
                  <a:lnTo>
                    <a:pt x="8990218" y="1843986"/>
                  </a:lnTo>
                  <a:close/>
                  <a:moveTo>
                    <a:pt x="0" y="0"/>
                  </a:moveTo>
                  <a:lnTo>
                    <a:pt x="12192000" y="0"/>
                  </a:lnTo>
                  <a:lnTo>
                    <a:pt x="12192000" y="6856207"/>
                  </a:lnTo>
                  <a:lnTo>
                    <a:pt x="0" y="6856207"/>
                  </a:lnTo>
                  <a:close/>
                </a:path>
              </a:pathLst>
            </a:custGeom>
          </p:spPr>
        </p:pic>
      </p:grpSp>
      <p:pic>
        <p:nvPicPr>
          <p:cNvPr id="3" name="Google Shape;587;p33" descr="A green and white logo&#10;&#10;Description automatically generated">
            <a:extLst>
              <a:ext uri="{FF2B5EF4-FFF2-40B4-BE49-F238E27FC236}">
                <a16:creationId xmlns:a16="http://schemas.microsoft.com/office/drawing/2014/main" id="{B2D45D35-85D1-3142-A156-32076F94CAEF}"/>
              </a:ext>
            </a:extLst>
          </p:cNvPr>
          <p:cNvPicPr preferRelativeResize="0">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pic>
        <p:nvPicPr>
          <p:cNvPr id="5" name="Picture Placeholder 4" descr="A field of yellow flowers&#10;&#10;Description automatically generated">
            <a:extLst>
              <a:ext uri="{FF2B5EF4-FFF2-40B4-BE49-F238E27FC236}">
                <a16:creationId xmlns:a16="http://schemas.microsoft.com/office/drawing/2014/main" id="{ED4352F0-CD1A-F46D-6B07-A33902D18765}"/>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860" name="Google Shape;860;p53"/>
          <p:cNvSpPr/>
          <p:nvPr/>
        </p:nvSpPr>
        <p:spPr>
          <a:xfrm>
            <a:off x="3108326" y="-7938"/>
            <a:ext cx="9083674" cy="6858001"/>
          </a:xfrm>
          <a:prstGeom prst="rect">
            <a:avLst/>
          </a:prstGeom>
          <a:gradFill>
            <a:gsLst>
              <a:gs pos="0">
                <a:srgbClr val="000000">
                  <a:alpha val="28627"/>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861" name="Google Shape;861;p53"/>
          <p:cNvSpPr/>
          <p:nvPr/>
        </p:nvSpPr>
        <p:spPr>
          <a:xfrm>
            <a:off x="495300" y="495301"/>
            <a:ext cx="4454071" cy="413834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6" name="Text Placeholder 5">
            <a:extLst>
              <a:ext uri="{FF2B5EF4-FFF2-40B4-BE49-F238E27FC236}">
                <a16:creationId xmlns:a16="http://schemas.microsoft.com/office/drawing/2014/main" id="{C1C23679-598B-BE8A-2A7B-E5B2223C7843}"/>
              </a:ext>
            </a:extLst>
          </p:cNvPr>
          <p:cNvSpPr>
            <a:spLocks noGrp="1"/>
          </p:cNvSpPr>
          <p:nvPr>
            <p:ph type="body" idx="1"/>
          </p:nvPr>
        </p:nvSpPr>
        <p:spPr/>
        <p:txBody>
          <a:bodyPr/>
          <a:lstStyle/>
          <a:p>
            <a:r>
              <a:rPr lang="en-US" cap="none" dirty="0">
                <a:solidFill>
                  <a:schemeClr val="lt1"/>
                </a:solidFill>
                <a:latin typeface="Cambria"/>
                <a:ea typeface="Cambria"/>
                <a:cs typeface="Cambria"/>
                <a:sym typeface="Cambria"/>
              </a:rPr>
              <a:t>Master Template</a:t>
            </a:r>
            <a:endParaRPr lang="en-US" dirty="0">
              <a:solidFill>
                <a:schemeClr val="lt1"/>
              </a:solidFill>
              <a:latin typeface="Cambria"/>
            </a:endParaRPr>
          </a:p>
        </p:txBody>
      </p:sp>
    </p:spTree>
    <p:extLst>
      <p:ext uri="{BB962C8B-B14F-4D97-AF65-F5344CB8AC3E}">
        <p14:creationId xmlns:p14="http://schemas.microsoft.com/office/powerpoint/2010/main" val="34940940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56"/>
          <p:cNvSpPr txBox="1">
            <a:spLocks noGrp="1"/>
          </p:cNvSpPr>
          <p:nvPr>
            <p:ph type="title"/>
          </p:nvPr>
        </p:nvSpPr>
        <p:spPr>
          <a:xfrm>
            <a:off x="4206721" y="1509962"/>
            <a:ext cx="7274079" cy="1857527"/>
          </a:xfrm>
          <a:noFill/>
          <a:ln>
            <a:noFill/>
          </a:ln>
        </p:spPr>
        <p:txBody>
          <a:bodyPr spcFirstLastPara="1" wrap="square" lIns="0" tIns="45700" rIns="0" bIns="45700" anchor="b" anchorCtr="0">
            <a:noAutofit/>
          </a:bodyPr>
          <a:lstStyle/>
          <a:p>
            <a:pPr lvl="0"/>
            <a:r>
              <a:rPr lang="en-US" dirty="0"/>
              <a:t>Master Template Slides</a:t>
            </a:r>
          </a:p>
        </p:txBody>
      </p:sp>
      <p:sp>
        <p:nvSpPr>
          <p:cNvPr id="882" name="Google Shape;882;p56"/>
          <p:cNvSpPr txBox="1">
            <a:spLocks noGrp="1"/>
          </p:cNvSpPr>
          <p:nvPr>
            <p:ph type="body" sz="quarter" idx="12"/>
          </p:nvPr>
        </p:nvSpPr>
        <p:spPr>
          <a:xfrm>
            <a:off x="4206721" y="3429000"/>
            <a:ext cx="7276445" cy="2734374"/>
          </a:xfrm>
          <a:noFill/>
          <a:ln>
            <a:noFill/>
          </a:ln>
        </p:spPr>
        <p:txBody>
          <a:bodyPr spcFirstLastPara="1" wrap="square" lIns="0" tIns="45700" rIns="0" bIns="45700" anchor="t" anchorCtr="0">
            <a:noAutofit/>
          </a:bodyPr>
          <a:lstStyle/>
          <a:p>
            <a:r>
              <a:rPr lang="en-US" sz="2000" dirty="0"/>
              <a:t>The following slides templates are designed for your use. Please update language and images to meet your needs.</a:t>
            </a:r>
          </a:p>
          <a:p>
            <a:pPr lvl="1"/>
            <a:r>
              <a:rPr lang="en-US" sz="1800" dirty="0"/>
              <a:t>DO NOT use the placeholder images, except for the Opening and Closing slides.</a:t>
            </a:r>
          </a:p>
          <a:p>
            <a:pPr lvl="1"/>
            <a:r>
              <a:rPr lang="en-US" sz="1800" dirty="0"/>
              <a:t>We’ve included suggestions for best practices throughout these slides. </a:t>
            </a:r>
          </a:p>
        </p:txBody>
      </p:sp>
    </p:spTree>
    <p:extLst>
      <p:ext uri="{BB962C8B-B14F-4D97-AF65-F5344CB8AC3E}">
        <p14:creationId xmlns:p14="http://schemas.microsoft.com/office/powerpoint/2010/main" val="26268870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7" name="Google Shape;107;p1" descr="A close up of a flower&#10;&#10;Description automatically generated"/>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3175" y="495300"/>
            <a:ext cx="11699875" cy="6362700"/>
          </a:xfrm>
          <a:noFill/>
          <a:ln>
            <a:noFill/>
          </a:ln>
        </p:spPr>
      </p:pic>
      <p:sp>
        <p:nvSpPr>
          <p:cNvPr id="106" name="Google Shape;106;p1"/>
          <p:cNvSpPr/>
          <p:nvPr/>
        </p:nvSpPr>
        <p:spPr>
          <a:xfrm>
            <a:off x="0" y="495300"/>
            <a:ext cx="11699875" cy="6362700"/>
          </a:xfrm>
          <a:prstGeom prst="rect">
            <a:avLst/>
          </a:prstGeom>
          <a:gradFill>
            <a:gsLst>
              <a:gs pos="0">
                <a:srgbClr val="000000">
                  <a:alpha val="51764"/>
                </a:srgbClr>
              </a:gs>
              <a:gs pos="100000">
                <a:srgbClr val="413D49">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108" name="Google Shape;108;p1"/>
          <p:cNvSpPr txBox="1">
            <a:spLocks noGrp="1"/>
          </p:cNvSpPr>
          <p:nvPr>
            <p:ph type="title"/>
          </p:nvPr>
        </p:nvSpPr>
        <p:spPr>
          <a:xfrm>
            <a:off x="709612" y="840658"/>
            <a:ext cx="8093194" cy="2032746"/>
          </a:xfrm>
          <a:noFill/>
          <a:ln>
            <a:noFill/>
          </a:ln>
        </p:spPr>
        <p:txBody>
          <a:bodyPr spcFirstLastPara="1" wrap="square" lIns="0" tIns="45700" rIns="0" bIns="45700" anchor="t" anchorCtr="0">
            <a:noAutofit/>
          </a:bodyPr>
          <a:lstStyle/>
          <a:p>
            <a:pPr lvl="0"/>
            <a:r>
              <a:rPr lang="en-US" dirty="0">
                <a:solidFill>
                  <a:schemeClr val="bg1"/>
                </a:solidFill>
              </a:rPr>
              <a:t>Opening Slide</a:t>
            </a:r>
            <a:br>
              <a:rPr lang="en-US" dirty="0">
                <a:solidFill>
                  <a:schemeClr val="bg1"/>
                </a:solidFill>
              </a:rPr>
            </a:br>
            <a:r>
              <a:rPr lang="en-US" dirty="0">
                <a:solidFill>
                  <a:schemeClr val="bg1"/>
                </a:solidFill>
              </a:rPr>
              <a:t>General Option</a:t>
            </a:r>
          </a:p>
        </p:txBody>
      </p:sp>
      <p:sp>
        <p:nvSpPr>
          <p:cNvPr id="109" name="Google Shape;109;p1"/>
          <p:cNvSpPr txBox="1">
            <a:spLocks noGrp="1"/>
          </p:cNvSpPr>
          <p:nvPr>
            <p:ph type="subTitle" idx="1"/>
          </p:nvPr>
        </p:nvSpPr>
        <p:spPr>
          <a:xfrm>
            <a:off x="709612" y="3429000"/>
            <a:ext cx="4842776" cy="1304374"/>
          </a:xfrm>
          <a:noFill/>
          <a:ln>
            <a:noFill/>
          </a:ln>
        </p:spPr>
        <p:txBody>
          <a:bodyPr spcFirstLastPara="1" wrap="square" lIns="0" tIns="45700" rIns="0" bIns="45700" anchor="t" anchorCtr="0">
            <a:noAutofit/>
          </a:bodyPr>
          <a:lstStyle/>
          <a:p>
            <a:pPr lvl="0"/>
            <a:r>
              <a:rPr lang="en-US" dirty="0">
                <a:solidFill>
                  <a:schemeClr val="bg1"/>
                </a:solidFill>
              </a:rPr>
              <a:t>MONTH XX, YEAR</a:t>
            </a:r>
          </a:p>
          <a:p>
            <a:pPr lvl="0"/>
            <a:r>
              <a:rPr lang="en-US" dirty="0">
                <a:solidFill>
                  <a:schemeClr val="bg1"/>
                </a:solidFill>
              </a:rPr>
              <a:t>(ex: APRIL 11, 2022)</a:t>
            </a:r>
          </a:p>
          <a:p>
            <a:pPr lvl="0"/>
            <a:endParaRPr lang="en-US" dirty="0">
              <a:solidFill>
                <a:schemeClr val="bg1"/>
              </a:solidFill>
            </a:endParaRPr>
          </a:p>
          <a:p>
            <a:pPr lvl="0"/>
            <a:r>
              <a:rPr lang="en-GB" dirty="0">
                <a:solidFill>
                  <a:schemeClr val="bg1"/>
                </a:solidFill>
              </a:rPr>
              <a:t>Presenter Name (if relevant)</a:t>
            </a:r>
          </a:p>
          <a:p>
            <a:pPr lvl="0"/>
            <a:r>
              <a:rPr lang="en-GB" dirty="0">
                <a:solidFill>
                  <a:schemeClr val="bg1"/>
                </a:solidFill>
              </a:rPr>
              <a:t>Location (if relevant)</a:t>
            </a:r>
          </a:p>
        </p:txBody>
      </p:sp>
      <p:pic>
        <p:nvPicPr>
          <p:cNvPr id="110" name="Google Shape;110;p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1" y="5353680"/>
            <a:ext cx="2157103" cy="862841"/>
          </a:xfrm>
          <a:prstGeom prst="rect">
            <a:avLst/>
          </a:prstGeom>
          <a:noFill/>
          <a:ln>
            <a:noFill/>
          </a:ln>
        </p:spPr>
      </p:pic>
    </p:spTree>
    <p:extLst>
      <p:ext uri="{BB962C8B-B14F-4D97-AF65-F5344CB8AC3E}">
        <p14:creationId xmlns:p14="http://schemas.microsoft.com/office/powerpoint/2010/main" val="1809616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7763030-959E-1281-CB06-4B8EFE1C955C}"/>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p:blipFill>
        <p:spPr/>
      </p:pic>
      <p:sp>
        <p:nvSpPr>
          <p:cNvPr id="116" name="Google Shape;116;p2"/>
          <p:cNvSpPr/>
          <p:nvPr/>
        </p:nvSpPr>
        <p:spPr>
          <a:xfrm>
            <a:off x="-1" y="495301"/>
            <a:ext cx="11699875" cy="6362700"/>
          </a:xfrm>
          <a:prstGeom prst="rect">
            <a:avLst/>
          </a:prstGeom>
          <a:gradFill flip="none" rotWithShape="1">
            <a:gsLst>
              <a:gs pos="54000">
                <a:srgbClr val="000000">
                  <a:alpha val="40000"/>
                </a:srgbClr>
              </a:gs>
              <a:gs pos="100000">
                <a:srgbClr val="413D49">
                  <a:alpha val="0"/>
                </a:srgbClr>
              </a:gs>
            </a:gsLst>
            <a:lin ang="2700000" scaled="1"/>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Verdana"/>
              <a:ea typeface="Verdana"/>
              <a:cs typeface="Verdana"/>
              <a:sym typeface="Verdana"/>
            </a:endParaRPr>
          </a:p>
        </p:txBody>
      </p:sp>
      <p:sp>
        <p:nvSpPr>
          <p:cNvPr id="117" name="Google Shape;117;p2"/>
          <p:cNvSpPr txBox="1">
            <a:spLocks noGrp="1"/>
          </p:cNvSpPr>
          <p:nvPr>
            <p:ph type="title"/>
          </p:nvPr>
        </p:nvSpPr>
        <p:spPr>
          <a:xfrm>
            <a:off x="709612" y="840658"/>
            <a:ext cx="8093194" cy="2032746"/>
          </a:xfrm>
          <a:noFill/>
          <a:ln>
            <a:noFill/>
          </a:ln>
        </p:spPr>
        <p:txBody>
          <a:bodyPr spcFirstLastPara="1" wrap="square" lIns="0" tIns="45700" rIns="0" bIns="45700" anchor="t" anchorCtr="0">
            <a:noAutofit/>
          </a:bodyPr>
          <a:lstStyle/>
          <a:p>
            <a:pPr lvl="0"/>
            <a:r>
              <a:rPr lang="en-US" dirty="0">
                <a:solidFill>
                  <a:schemeClr val="bg1"/>
                </a:solidFill>
              </a:rPr>
              <a:t>Cultivating Thriving Production Systems</a:t>
            </a:r>
          </a:p>
        </p:txBody>
      </p:sp>
      <p:sp>
        <p:nvSpPr>
          <p:cNvPr id="118" name="Google Shape;118;p2"/>
          <p:cNvSpPr txBox="1">
            <a:spLocks noGrp="1"/>
          </p:cNvSpPr>
          <p:nvPr>
            <p:ph type="subTitle" idx="1"/>
          </p:nvPr>
        </p:nvSpPr>
        <p:spPr>
          <a:xfrm>
            <a:off x="709612" y="3429000"/>
            <a:ext cx="4842776" cy="1304374"/>
          </a:xfrm>
          <a:noFill/>
          <a:ln>
            <a:noFill/>
          </a:ln>
        </p:spPr>
        <p:txBody>
          <a:bodyPr spcFirstLastPara="1" wrap="square" lIns="0" tIns="45700" rIns="0" bIns="45700" anchor="t" anchorCtr="0">
            <a:noAutofit/>
          </a:bodyPr>
          <a:lstStyle/>
          <a:p>
            <a:pPr lvl="0"/>
            <a:r>
              <a:rPr lang="en-GB" dirty="0">
                <a:solidFill>
                  <a:schemeClr val="bg1"/>
                </a:solidFill>
              </a:rPr>
              <a:t>MONTH XX, YEAR</a:t>
            </a:r>
          </a:p>
          <a:p>
            <a:pPr lvl="0"/>
            <a:endParaRPr lang="en-GB" dirty="0">
              <a:solidFill>
                <a:schemeClr val="bg1"/>
              </a:solidFill>
            </a:endParaRPr>
          </a:p>
          <a:p>
            <a:pPr lvl="0"/>
            <a:r>
              <a:rPr lang="en-GB" dirty="0">
                <a:solidFill>
                  <a:schemeClr val="bg1"/>
                </a:solidFill>
              </a:rPr>
              <a:t>Presenter Name (if relevant)</a:t>
            </a:r>
          </a:p>
          <a:p>
            <a:pPr lvl="0"/>
            <a:r>
              <a:rPr lang="en-GB" dirty="0">
                <a:solidFill>
                  <a:schemeClr val="bg1"/>
                </a:solidFill>
              </a:rPr>
              <a:t>Location (if relevant)</a:t>
            </a:r>
          </a:p>
        </p:txBody>
      </p:sp>
      <p:pic>
        <p:nvPicPr>
          <p:cNvPr id="119" name="Google Shape;119;p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5353680"/>
            <a:ext cx="2157102" cy="86284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2" name="Picture Placeholder 1" descr="A person in a field of green plants&#10;&#10;Description automatically generated">
            <a:extLst>
              <a:ext uri="{FF2B5EF4-FFF2-40B4-BE49-F238E27FC236}">
                <a16:creationId xmlns:a16="http://schemas.microsoft.com/office/drawing/2014/main" id="{602804B9-AAE3-E35A-5E81-FF0440386266}"/>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flipH="1">
            <a:off x="0" y="495301"/>
            <a:ext cx="11699875" cy="6362699"/>
          </a:xfrm>
        </p:spPr>
      </p:pic>
      <p:sp>
        <p:nvSpPr>
          <p:cNvPr id="116" name="Google Shape;116;p2"/>
          <p:cNvSpPr/>
          <p:nvPr/>
        </p:nvSpPr>
        <p:spPr>
          <a:xfrm>
            <a:off x="-1" y="495301"/>
            <a:ext cx="11699875" cy="6362700"/>
          </a:xfrm>
          <a:prstGeom prst="rect">
            <a:avLst/>
          </a:prstGeom>
          <a:gradFill flip="none" rotWithShape="1">
            <a:gsLst>
              <a:gs pos="54000">
                <a:srgbClr val="000000">
                  <a:alpha val="40000"/>
                </a:srgbClr>
              </a:gs>
              <a:gs pos="100000">
                <a:srgbClr val="413D49">
                  <a:alpha val="0"/>
                </a:srgbClr>
              </a:gs>
            </a:gsLst>
            <a:lin ang="2700000" scaled="1"/>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Verdana"/>
              <a:ea typeface="Verdana"/>
              <a:cs typeface="Verdana"/>
              <a:sym typeface="Verdana"/>
            </a:endParaRPr>
          </a:p>
        </p:txBody>
      </p:sp>
      <p:sp>
        <p:nvSpPr>
          <p:cNvPr id="117" name="Google Shape;117;p2"/>
          <p:cNvSpPr txBox="1">
            <a:spLocks noGrp="1"/>
          </p:cNvSpPr>
          <p:nvPr>
            <p:ph type="title"/>
          </p:nvPr>
        </p:nvSpPr>
        <p:spPr>
          <a:xfrm>
            <a:off x="709612" y="840658"/>
            <a:ext cx="8093194" cy="2032746"/>
          </a:xfrm>
          <a:noFill/>
          <a:ln>
            <a:noFill/>
          </a:ln>
        </p:spPr>
        <p:txBody>
          <a:bodyPr spcFirstLastPara="1" wrap="square" lIns="0" tIns="45700" rIns="0" bIns="45700" anchor="t" anchorCtr="0">
            <a:noAutofit/>
          </a:bodyPr>
          <a:lstStyle/>
          <a:p>
            <a:pPr lvl="0"/>
            <a:r>
              <a:rPr lang="en-US" dirty="0">
                <a:solidFill>
                  <a:schemeClr val="bg1"/>
                </a:solidFill>
              </a:rPr>
              <a:t>Cultivating Thriving Production Systems</a:t>
            </a:r>
          </a:p>
        </p:txBody>
      </p:sp>
      <p:sp>
        <p:nvSpPr>
          <p:cNvPr id="118" name="Google Shape;118;p2"/>
          <p:cNvSpPr txBox="1">
            <a:spLocks noGrp="1"/>
          </p:cNvSpPr>
          <p:nvPr>
            <p:ph type="subTitle" idx="1"/>
          </p:nvPr>
        </p:nvSpPr>
        <p:spPr>
          <a:xfrm>
            <a:off x="709612" y="3429000"/>
            <a:ext cx="4842776" cy="1304374"/>
          </a:xfrm>
          <a:noFill/>
          <a:ln>
            <a:noFill/>
          </a:ln>
        </p:spPr>
        <p:txBody>
          <a:bodyPr spcFirstLastPara="1" wrap="square" lIns="0" tIns="45700" rIns="0" bIns="45700" anchor="t" anchorCtr="0">
            <a:noAutofit/>
          </a:bodyPr>
          <a:lstStyle/>
          <a:p>
            <a:pPr lvl="0"/>
            <a:r>
              <a:rPr lang="en-GB" dirty="0">
                <a:solidFill>
                  <a:schemeClr val="bg1"/>
                </a:solidFill>
              </a:rPr>
              <a:t>MONTH XX, YEAR</a:t>
            </a:r>
          </a:p>
          <a:p>
            <a:pPr lvl="0"/>
            <a:endParaRPr lang="en-GB" dirty="0">
              <a:solidFill>
                <a:schemeClr val="bg1"/>
              </a:solidFill>
            </a:endParaRPr>
          </a:p>
          <a:p>
            <a:pPr lvl="0"/>
            <a:r>
              <a:rPr lang="en-GB" dirty="0">
                <a:solidFill>
                  <a:schemeClr val="bg1"/>
                </a:solidFill>
              </a:rPr>
              <a:t>Presenter Name (if relevant)</a:t>
            </a:r>
          </a:p>
          <a:p>
            <a:pPr lvl="0"/>
            <a:r>
              <a:rPr lang="en-GB" dirty="0">
                <a:solidFill>
                  <a:schemeClr val="bg1"/>
                </a:solidFill>
              </a:rPr>
              <a:t>Location (if relevant)</a:t>
            </a:r>
          </a:p>
        </p:txBody>
      </p:sp>
      <p:pic>
        <p:nvPicPr>
          <p:cNvPr id="119" name="Google Shape;119;p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5353680"/>
            <a:ext cx="2157102" cy="862841"/>
          </a:xfrm>
          <a:prstGeom prst="rect">
            <a:avLst/>
          </a:prstGeom>
          <a:noFill/>
          <a:ln>
            <a:noFill/>
          </a:ln>
        </p:spPr>
      </p:pic>
    </p:spTree>
    <p:extLst>
      <p:ext uri="{BB962C8B-B14F-4D97-AF65-F5344CB8AC3E}">
        <p14:creationId xmlns:p14="http://schemas.microsoft.com/office/powerpoint/2010/main" val="15740469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alpha val="91764"/>
          </a:schemeClr>
        </a:solidFill>
        <a:effectLst/>
      </p:bgPr>
    </p:bg>
    <p:spTree>
      <p:nvGrpSpPr>
        <p:cNvPr id="1" name="Shape 123"/>
        <p:cNvGrpSpPr/>
        <p:nvPr/>
      </p:nvGrpSpPr>
      <p:grpSpPr>
        <a:xfrm>
          <a:off x="0" y="0"/>
          <a:ext cx="0" cy="0"/>
          <a:chOff x="0" y="0"/>
          <a:chExt cx="0" cy="0"/>
        </a:xfrm>
      </p:grpSpPr>
      <p:pic>
        <p:nvPicPr>
          <p:cNvPr id="6" name="Picture Placeholder 5" descr="A sprinkler irrigation system in a field&#10;&#10;Description automatically generated">
            <a:extLst>
              <a:ext uri="{FF2B5EF4-FFF2-40B4-BE49-F238E27FC236}">
                <a16:creationId xmlns:a16="http://schemas.microsoft.com/office/drawing/2014/main" id="{88C3F525-39AA-B092-F1A9-AEAB09D8703C}"/>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flipH="1">
            <a:off x="-1" y="495301"/>
            <a:ext cx="11699877" cy="6362700"/>
          </a:xfrm>
        </p:spPr>
      </p:pic>
      <p:sp>
        <p:nvSpPr>
          <p:cNvPr id="125" name="Google Shape;125;p3"/>
          <p:cNvSpPr/>
          <p:nvPr/>
        </p:nvSpPr>
        <p:spPr>
          <a:xfrm flipV="1">
            <a:off x="-1" y="495300"/>
            <a:ext cx="11699875" cy="6362700"/>
          </a:xfrm>
          <a:prstGeom prst="rect">
            <a:avLst/>
          </a:prstGeom>
          <a:gradFill flip="none" rotWithShape="1">
            <a:gsLst>
              <a:gs pos="27000">
                <a:srgbClr val="000000">
                  <a:alpha val="71000"/>
                </a:srgbClr>
              </a:gs>
              <a:gs pos="100000">
                <a:srgbClr val="413D49">
                  <a:alpha val="0"/>
                </a:srgbClr>
              </a:gs>
            </a:gsLst>
            <a:lin ang="0" scaled="1"/>
            <a:tileRect/>
          </a:gradFill>
          <a:ln>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126" name="Google Shape;126;p3"/>
          <p:cNvSpPr txBox="1">
            <a:spLocks noGrp="1"/>
          </p:cNvSpPr>
          <p:nvPr>
            <p:ph type="title"/>
          </p:nvPr>
        </p:nvSpPr>
        <p:spPr>
          <a:xfrm>
            <a:off x="709612" y="840658"/>
            <a:ext cx="7119938" cy="2032746"/>
          </a:xfrm>
          <a:noFill/>
          <a:ln>
            <a:noFill/>
          </a:ln>
        </p:spPr>
        <p:txBody>
          <a:bodyPr spcFirstLastPara="1" wrap="square" lIns="0" tIns="45700" rIns="91425" bIns="45700" anchor="t" anchorCtr="0">
            <a:noAutofit/>
          </a:bodyPr>
          <a:lstStyle/>
          <a:p>
            <a:pPr lvl="0"/>
            <a:r>
              <a:rPr lang="en-US" dirty="0">
                <a:solidFill>
                  <a:schemeClr val="bg1"/>
                </a:solidFill>
              </a:rPr>
              <a:t>Sustaining Vibrant Agroecosystems</a:t>
            </a:r>
          </a:p>
        </p:txBody>
      </p:sp>
      <p:sp>
        <p:nvSpPr>
          <p:cNvPr id="127" name="Google Shape;127;p3"/>
          <p:cNvSpPr txBox="1">
            <a:spLocks noGrp="1"/>
          </p:cNvSpPr>
          <p:nvPr>
            <p:ph type="subTitle" idx="1"/>
          </p:nvPr>
        </p:nvSpPr>
        <p:spPr>
          <a:xfrm>
            <a:off x="709612" y="3429000"/>
            <a:ext cx="4842776" cy="1304374"/>
          </a:xfrm>
          <a:noFill/>
          <a:ln>
            <a:noFill/>
          </a:ln>
        </p:spPr>
        <p:txBody>
          <a:bodyPr spcFirstLastPara="1" wrap="square" lIns="0" tIns="45700" rIns="91425" bIns="45700" anchor="t" anchorCtr="0">
            <a:noAutofit/>
          </a:bodyPr>
          <a:lstStyle/>
          <a:p>
            <a:pPr lvl="0"/>
            <a:r>
              <a:rPr lang="en-GB" dirty="0">
                <a:solidFill>
                  <a:schemeClr val="bg1"/>
                </a:solidFill>
              </a:rPr>
              <a:t>MONTH XX, YEAR</a:t>
            </a:r>
          </a:p>
          <a:p>
            <a:pPr lvl="0"/>
            <a:endParaRPr lang="en-GB" dirty="0">
              <a:solidFill>
                <a:schemeClr val="bg1"/>
              </a:solidFill>
            </a:endParaRPr>
          </a:p>
          <a:p>
            <a:pPr lvl="0"/>
            <a:r>
              <a:rPr lang="en-GB" dirty="0">
                <a:solidFill>
                  <a:schemeClr val="bg1"/>
                </a:solidFill>
              </a:rPr>
              <a:t>Presenter Name (if relevant)</a:t>
            </a:r>
          </a:p>
          <a:p>
            <a:pPr lvl="0"/>
            <a:r>
              <a:rPr lang="en-GB" dirty="0">
                <a:solidFill>
                  <a:schemeClr val="bg1"/>
                </a:solidFill>
              </a:rPr>
              <a:t>Location (if relevant)</a:t>
            </a:r>
          </a:p>
        </p:txBody>
      </p:sp>
      <p:pic>
        <p:nvPicPr>
          <p:cNvPr id="128" name="Google Shape;128;p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1" y="5353680"/>
            <a:ext cx="2157103" cy="86284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FBF536-E958-0F82-DEA1-39EAD5B3364B}"/>
              </a:ext>
            </a:extLst>
          </p:cNvPr>
          <p:cNvSpPr>
            <a:spLocks noGrp="1"/>
          </p:cNvSpPr>
          <p:nvPr>
            <p:ph type="body" idx="2"/>
          </p:nvPr>
        </p:nvSpPr>
        <p:spPr/>
        <p:txBody>
          <a:bodyPr/>
          <a:lstStyle/>
          <a:p>
            <a:r>
              <a:rPr lang="en-US" dirty="0"/>
              <a:t>When preparing your presentation, consider:</a:t>
            </a:r>
          </a:p>
        </p:txBody>
      </p:sp>
      <p:sp>
        <p:nvSpPr>
          <p:cNvPr id="3" name="Title 2">
            <a:extLst>
              <a:ext uri="{FF2B5EF4-FFF2-40B4-BE49-F238E27FC236}">
                <a16:creationId xmlns:a16="http://schemas.microsoft.com/office/drawing/2014/main" id="{5E94B563-0979-2E65-7E76-15F885534040}"/>
              </a:ext>
            </a:extLst>
          </p:cNvPr>
          <p:cNvSpPr>
            <a:spLocks noGrp="1"/>
          </p:cNvSpPr>
          <p:nvPr>
            <p:ph type="title"/>
          </p:nvPr>
        </p:nvSpPr>
        <p:spPr/>
        <p:txBody>
          <a:bodyPr/>
          <a:lstStyle/>
          <a:p>
            <a:r>
              <a:rPr lang="en-US" dirty="0"/>
              <a:t>Preparing Your Presentation</a:t>
            </a:r>
          </a:p>
        </p:txBody>
      </p:sp>
      <p:sp>
        <p:nvSpPr>
          <p:cNvPr id="4" name="Text Placeholder 3">
            <a:extLst>
              <a:ext uri="{FF2B5EF4-FFF2-40B4-BE49-F238E27FC236}">
                <a16:creationId xmlns:a16="http://schemas.microsoft.com/office/drawing/2014/main" id="{1D280896-D973-9704-9139-2B8F6C3BACDB}"/>
              </a:ext>
            </a:extLst>
          </p:cNvPr>
          <p:cNvSpPr>
            <a:spLocks noGrp="1"/>
          </p:cNvSpPr>
          <p:nvPr>
            <p:ph type="body" sz="quarter" idx="11"/>
          </p:nvPr>
        </p:nvSpPr>
        <p:spPr>
          <a:xfrm>
            <a:off x="708819" y="1644806"/>
            <a:ext cx="10771981" cy="4764085"/>
          </a:xfrm>
        </p:spPr>
        <p:txBody>
          <a:bodyPr/>
          <a:lstStyle/>
          <a:p>
            <a:pPr lvl="1"/>
            <a:r>
              <a:rPr lang="en-GB" dirty="0"/>
              <a:t>Who is the audience?</a:t>
            </a:r>
          </a:p>
          <a:p>
            <a:pPr lvl="1"/>
            <a:r>
              <a:rPr lang="en-GB" dirty="0"/>
              <a:t>What is the main point you want to convey?</a:t>
            </a:r>
          </a:p>
          <a:p>
            <a:pPr lvl="1"/>
            <a:r>
              <a:rPr lang="en-GB" dirty="0"/>
              <a:t>What is the format (in-person, virtual, panel, Q&amp;A, etc.)?</a:t>
            </a:r>
          </a:p>
          <a:p>
            <a:pPr lvl="1"/>
            <a:r>
              <a:rPr lang="en-GB" dirty="0"/>
              <a:t>How much time do you have to present?</a:t>
            </a:r>
          </a:p>
          <a:p>
            <a:r>
              <a:rPr lang="en-GB" dirty="0"/>
              <a:t>Build a message box (with your CommsLeg POC) before developing slides.</a:t>
            </a:r>
          </a:p>
          <a:p>
            <a:pPr lvl="1"/>
            <a:r>
              <a:rPr lang="en-GB" dirty="0"/>
              <a:t>DO NOT include the message box in your final presentation.</a:t>
            </a:r>
          </a:p>
          <a:p>
            <a:r>
              <a:rPr lang="en-GB" dirty="0"/>
              <a:t>Discuss presentation logistics with your CommsLeg POC.</a:t>
            </a:r>
          </a:p>
          <a:p>
            <a:pPr lvl="1"/>
            <a:r>
              <a:rPr lang="en-GB" dirty="0"/>
              <a:t>Will you be advancing your slides or will someone else?</a:t>
            </a:r>
          </a:p>
          <a:p>
            <a:pPr lvl="1"/>
            <a:r>
              <a:rPr lang="en-GB" dirty="0"/>
              <a:t>Will you be able to see the screen with your presentation or is it behind you?</a:t>
            </a:r>
          </a:p>
          <a:p>
            <a:pPr lvl="1"/>
            <a:r>
              <a:rPr lang="en-GB" dirty="0"/>
              <a:t>Is there a screen to see your notes or do you need to print them?</a:t>
            </a:r>
          </a:p>
          <a:p>
            <a:pPr lvl="1"/>
            <a:r>
              <a:rPr lang="en-GB" dirty="0"/>
              <a:t>Did you build in preparation time for a practice session?</a:t>
            </a:r>
          </a:p>
          <a:p>
            <a:endParaRPr lang="en-US" dirty="0"/>
          </a:p>
        </p:txBody>
      </p:sp>
    </p:spTree>
    <p:extLst>
      <p:ext uri="{BB962C8B-B14F-4D97-AF65-F5344CB8AC3E}">
        <p14:creationId xmlns:p14="http://schemas.microsoft.com/office/powerpoint/2010/main" val="41169946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9" name="Picture Placeholder 8" descr="A person holding vegetables in a field&#10;&#10;Description automatically generated">
            <a:extLst>
              <a:ext uri="{FF2B5EF4-FFF2-40B4-BE49-F238E27FC236}">
                <a16:creationId xmlns:a16="http://schemas.microsoft.com/office/drawing/2014/main" id="{DF27C2B1-413C-FA72-1000-B5F913A7F6F5}"/>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0" y="495301"/>
            <a:ext cx="11699875" cy="6362699"/>
          </a:xfrm>
        </p:spPr>
      </p:pic>
      <p:sp>
        <p:nvSpPr>
          <p:cNvPr id="2" name="Google Shape;125;p3">
            <a:extLst>
              <a:ext uri="{FF2B5EF4-FFF2-40B4-BE49-F238E27FC236}">
                <a16:creationId xmlns:a16="http://schemas.microsoft.com/office/drawing/2014/main" id="{80983F41-7695-D15E-6A7E-27EE59E0E703}"/>
              </a:ext>
            </a:extLst>
          </p:cNvPr>
          <p:cNvSpPr/>
          <p:nvPr/>
        </p:nvSpPr>
        <p:spPr>
          <a:xfrm flipV="1">
            <a:off x="-1" y="495300"/>
            <a:ext cx="11699875" cy="6362699"/>
          </a:xfrm>
          <a:prstGeom prst="rect">
            <a:avLst/>
          </a:prstGeom>
          <a:gradFill flip="none" rotWithShape="1">
            <a:gsLst>
              <a:gs pos="36000">
                <a:srgbClr val="000000">
                  <a:alpha val="74000"/>
                </a:srgbClr>
              </a:gs>
              <a:gs pos="68000">
                <a:srgbClr val="413D49">
                  <a:alpha val="40000"/>
                </a:srgbClr>
              </a:gs>
            </a:gsLst>
            <a:lin ang="0" scaled="1"/>
            <a:tileRect/>
          </a:gradFill>
          <a:ln>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135" name="Google Shape;135;p4"/>
          <p:cNvSpPr txBox="1">
            <a:spLocks noGrp="1"/>
          </p:cNvSpPr>
          <p:nvPr>
            <p:ph type="title"/>
          </p:nvPr>
        </p:nvSpPr>
        <p:spPr>
          <a:xfrm>
            <a:off x="709613" y="841375"/>
            <a:ext cx="8262937" cy="2032000"/>
          </a:xfrm>
          <a:noFill/>
          <a:ln>
            <a:noFill/>
          </a:ln>
        </p:spPr>
        <p:txBody>
          <a:bodyPr spcFirstLastPara="1" wrap="square" lIns="0" tIns="45700" rIns="0" bIns="45700" anchor="t" anchorCtr="0">
            <a:noAutofit/>
          </a:bodyPr>
          <a:lstStyle/>
          <a:p>
            <a:pPr lvl="0"/>
            <a:r>
              <a:rPr lang="en-US" dirty="0">
                <a:solidFill>
                  <a:schemeClr val="bg1"/>
                </a:solidFill>
              </a:rPr>
              <a:t>Bolstering Healthy Food Systems</a:t>
            </a:r>
          </a:p>
        </p:txBody>
      </p:sp>
      <p:sp>
        <p:nvSpPr>
          <p:cNvPr id="136" name="Google Shape;136;p4"/>
          <p:cNvSpPr txBox="1">
            <a:spLocks noGrp="1"/>
          </p:cNvSpPr>
          <p:nvPr>
            <p:ph type="subTitle" idx="1"/>
          </p:nvPr>
        </p:nvSpPr>
        <p:spPr>
          <a:xfrm>
            <a:off x="709612" y="3429000"/>
            <a:ext cx="4842776" cy="1304374"/>
          </a:xfrm>
          <a:noFill/>
          <a:ln>
            <a:noFill/>
          </a:ln>
        </p:spPr>
        <p:txBody>
          <a:bodyPr spcFirstLastPara="1" wrap="square" lIns="0" tIns="45700" rIns="0" bIns="45700" anchor="t" anchorCtr="0">
            <a:noAutofit/>
          </a:bodyPr>
          <a:lstStyle/>
          <a:p>
            <a:pPr lvl="0"/>
            <a:r>
              <a:rPr lang="en-GB" dirty="0">
                <a:solidFill>
                  <a:schemeClr val="bg1"/>
                </a:solidFill>
              </a:rPr>
              <a:t>MONTH XX, YEAR</a:t>
            </a:r>
          </a:p>
          <a:p>
            <a:pPr lvl="0"/>
            <a:endParaRPr lang="en-GB" dirty="0">
              <a:solidFill>
                <a:schemeClr val="bg1"/>
              </a:solidFill>
            </a:endParaRPr>
          </a:p>
          <a:p>
            <a:pPr lvl="0"/>
            <a:r>
              <a:rPr lang="en-GB" dirty="0">
                <a:solidFill>
                  <a:schemeClr val="bg1"/>
                </a:solidFill>
              </a:rPr>
              <a:t>Presenter Name (if relevant)</a:t>
            </a:r>
          </a:p>
          <a:p>
            <a:pPr lvl="0"/>
            <a:r>
              <a:rPr lang="en-GB" dirty="0">
                <a:solidFill>
                  <a:schemeClr val="bg1"/>
                </a:solidFill>
              </a:rPr>
              <a:t>Location (if relevant)</a:t>
            </a:r>
          </a:p>
        </p:txBody>
      </p:sp>
      <p:pic>
        <p:nvPicPr>
          <p:cNvPr id="137" name="Google Shape;137;p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5353680"/>
            <a:ext cx="2157102" cy="86284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7" name="Picture Placeholder 6" descr="A person in a white coat and gloves holding a tablet&#10;&#10;Description automatically generated">
            <a:extLst>
              <a:ext uri="{FF2B5EF4-FFF2-40B4-BE49-F238E27FC236}">
                <a16:creationId xmlns:a16="http://schemas.microsoft.com/office/drawing/2014/main" id="{56CDA018-1A76-2C65-2A58-740719DB0AF5}"/>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4" name="Google Shape;667;p41">
            <a:extLst>
              <a:ext uri="{FF2B5EF4-FFF2-40B4-BE49-F238E27FC236}">
                <a16:creationId xmlns:a16="http://schemas.microsoft.com/office/drawing/2014/main" id="{BFA80675-86DB-8E12-5961-7187284A3154}"/>
              </a:ext>
            </a:extLst>
          </p:cNvPr>
          <p:cNvSpPr/>
          <p:nvPr/>
        </p:nvSpPr>
        <p:spPr>
          <a:xfrm>
            <a:off x="0" y="495301"/>
            <a:ext cx="11696700" cy="6362699"/>
          </a:xfrm>
          <a:prstGeom prst="rect">
            <a:avLst/>
          </a:prstGeom>
          <a:gradFill>
            <a:gsLst>
              <a:gs pos="0">
                <a:srgbClr val="000000">
                  <a:alpha val="82000"/>
                </a:srgbClr>
              </a:gs>
              <a:gs pos="50000">
                <a:srgbClr val="000000">
                  <a:alpha val="60000"/>
                </a:srgbClr>
              </a:gs>
              <a:gs pos="87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44" name="Google Shape;144;p5"/>
          <p:cNvSpPr txBox="1">
            <a:spLocks noGrp="1"/>
          </p:cNvSpPr>
          <p:nvPr>
            <p:ph type="title"/>
          </p:nvPr>
        </p:nvSpPr>
        <p:spPr>
          <a:xfrm>
            <a:off x="709613" y="841375"/>
            <a:ext cx="8093075" cy="2032000"/>
          </a:xfrm>
          <a:noFill/>
          <a:ln>
            <a:noFill/>
          </a:ln>
        </p:spPr>
        <p:txBody>
          <a:bodyPr spcFirstLastPara="1" wrap="square" lIns="0" tIns="45700" rIns="91425" bIns="45700" anchor="t" anchorCtr="0">
            <a:noAutofit/>
          </a:bodyPr>
          <a:lstStyle/>
          <a:p>
            <a:pPr lvl="0"/>
            <a:r>
              <a:rPr lang="en-US" dirty="0">
                <a:solidFill>
                  <a:schemeClr val="bg1"/>
                </a:solidFill>
              </a:rPr>
              <a:t>Strengthening the Scientific Workforce</a:t>
            </a:r>
          </a:p>
        </p:txBody>
      </p:sp>
      <p:sp>
        <p:nvSpPr>
          <p:cNvPr id="145" name="Google Shape;145;p5"/>
          <p:cNvSpPr txBox="1">
            <a:spLocks noGrp="1"/>
          </p:cNvSpPr>
          <p:nvPr>
            <p:ph type="subTitle" idx="1"/>
          </p:nvPr>
        </p:nvSpPr>
        <p:spPr>
          <a:xfrm>
            <a:off x="709613" y="3429000"/>
            <a:ext cx="4843462" cy="1304925"/>
          </a:xfrm>
          <a:noFill/>
          <a:ln>
            <a:noFill/>
          </a:ln>
        </p:spPr>
        <p:txBody>
          <a:bodyPr spcFirstLastPara="1" wrap="square" lIns="0" tIns="45700" rIns="91425" bIns="45700" anchor="t" anchorCtr="0">
            <a:noAutofit/>
          </a:bodyPr>
          <a:lstStyle/>
          <a:p>
            <a:pPr lvl="0"/>
            <a:r>
              <a:rPr lang="en-GB" dirty="0">
                <a:solidFill>
                  <a:schemeClr val="bg1"/>
                </a:solidFill>
              </a:rPr>
              <a:t>MONTH XX, YEAR</a:t>
            </a:r>
          </a:p>
          <a:p>
            <a:pPr lvl="0"/>
            <a:endParaRPr lang="en-GB" dirty="0">
              <a:solidFill>
                <a:schemeClr val="bg1"/>
              </a:solidFill>
            </a:endParaRPr>
          </a:p>
          <a:p>
            <a:pPr lvl="0"/>
            <a:r>
              <a:rPr lang="en-GB" dirty="0">
                <a:solidFill>
                  <a:schemeClr val="bg1"/>
                </a:solidFill>
              </a:rPr>
              <a:t>Presenter Name (if relevant)</a:t>
            </a:r>
          </a:p>
          <a:p>
            <a:pPr lvl="0"/>
            <a:r>
              <a:rPr lang="en-GB" dirty="0">
                <a:solidFill>
                  <a:schemeClr val="bg1"/>
                </a:solidFill>
              </a:rPr>
              <a:t>Location (if relevant)</a:t>
            </a:r>
          </a:p>
        </p:txBody>
      </p:sp>
      <p:pic>
        <p:nvPicPr>
          <p:cNvPr id="146" name="Google Shape;146;p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5353680"/>
            <a:ext cx="2157102" cy="86284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1183E107-D386-11BB-170E-A8DE4F2313B9}"/>
              </a:ext>
            </a:extLst>
          </p:cNvPr>
          <p:cNvSpPr>
            <a:spLocks noGrp="1"/>
          </p:cNvSpPr>
          <p:nvPr>
            <p:ph type="title"/>
          </p:nvPr>
        </p:nvSpPr>
        <p:spPr>
          <a:xfrm>
            <a:off x="709613" y="1320801"/>
            <a:ext cx="3296330" cy="2482374"/>
          </a:xfrm>
        </p:spPr>
        <p:txBody>
          <a:bodyPr/>
          <a:lstStyle/>
          <a:p>
            <a:r>
              <a:rPr lang="en-US" dirty="0"/>
              <a:t>Agenda</a:t>
            </a:r>
          </a:p>
        </p:txBody>
      </p:sp>
      <p:sp>
        <p:nvSpPr>
          <p:cNvPr id="19" name="Text Placeholder 18">
            <a:extLst>
              <a:ext uri="{FF2B5EF4-FFF2-40B4-BE49-F238E27FC236}">
                <a16:creationId xmlns:a16="http://schemas.microsoft.com/office/drawing/2014/main" id="{A9B570E8-3193-62F5-1C27-508FF7595133}"/>
              </a:ext>
            </a:extLst>
          </p:cNvPr>
          <p:cNvSpPr>
            <a:spLocks noGrp="1"/>
          </p:cNvSpPr>
          <p:nvPr>
            <p:ph type="body" sz="quarter" idx="10"/>
          </p:nvPr>
        </p:nvSpPr>
        <p:spPr>
          <a:xfrm>
            <a:off x="5994400" y="647700"/>
            <a:ext cx="5486400" cy="533400"/>
          </a:xfrm>
        </p:spPr>
        <p:txBody>
          <a:bodyPr/>
          <a:lstStyle/>
          <a:p>
            <a:r>
              <a:rPr lang="en-US" dirty="0"/>
              <a:t>Welcome &amp; Introduction</a:t>
            </a:r>
          </a:p>
        </p:txBody>
      </p:sp>
      <p:sp>
        <p:nvSpPr>
          <p:cNvPr id="20" name="Text Placeholder 19">
            <a:extLst>
              <a:ext uri="{FF2B5EF4-FFF2-40B4-BE49-F238E27FC236}">
                <a16:creationId xmlns:a16="http://schemas.microsoft.com/office/drawing/2014/main" id="{F23D9E39-99AC-7CDE-F372-84B6498C3ECA}"/>
              </a:ext>
            </a:extLst>
          </p:cNvPr>
          <p:cNvSpPr>
            <a:spLocks noGrp="1"/>
          </p:cNvSpPr>
          <p:nvPr>
            <p:ph type="body" sz="quarter" idx="11"/>
          </p:nvPr>
        </p:nvSpPr>
        <p:spPr>
          <a:xfrm>
            <a:off x="5994400" y="1468483"/>
            <a:ext cx="5486400" cy="533400"/>
          </a:xfrm>
        </p:spPr>
        <p:txBody>
          <a:bodyPr/>
          <a:lstStyle/>
          <a:p>
            <a:r>
              <a:rPr lang="en-US" dirty="0"/>
              <a:t>About FFAR</a:t>
            </a:r>
          </a:p>
        </p:txBody>
      </p:sp>
      <p:sp>
        <p:nvSpPr>
          <p:cNvPr id="21" name="Text Placeholder 20">
            <a:extLst>
              <a:ext uri="{FF2B5EF4-FFF2-40B4-BE49-F238E27FC236}">
                <a16:creationId xmlns:a16="http://schemas.microsoft.com/office/drawing/2014/main" id="{1192EA1E-75F6-2AF4-7829-8F3E5605FFD3}"/>
              </a:ext>
            </a:extLst>
          </p:cNvPr>
          <p:cNvSpPr>
            <a:spLocks noGrp="1"/>
          </p:cNvSpPr>
          <p:nvPr>
            <p:ph type="body" sz="quarter" idx="12"/>
          </p:nvPr>
        </p:nvSpPr>
        <p:spPr>
          <a:xfrm>
            <a:off x="5994400" y="2289266"/>
            <a:ext cx="5486400" cy="533400"/>
          </a:xfrm>
        </p:spPr>
        <p:txBody>
          <a:bodyPr/>
          <a:lstStyle/>
          <a:p>
            <a:r>
              <a:rPr lang="en-US" dirty="0"/>
              <a:t>Partnership Highlights</a:t>
            </a:r>
          </a:p>
        </p:txBody>
      </p:sp>
      <p:sp>
        <p:nvSpPr>
          <p:cNvPr id="22" name="Text Placeholder 21">
            <a:extLst>
              <a:ext uri="{FF2B5EF4-FFF2-40B4-BE49-F238E27FC236}">
                <a16:creationId xmlns:a16="http://schemas.microsoft.com/office/drawing/2014/main" id="{51756ED2-13F8-C47C-9817-A21A61E400C4}"/>
              </a:ext>
            </a:extLst>
          </p:cNvPr>
          <p:cNvSpPr>
            <a:spLocks noGrp="1"/>
          </p:cNvSpPr>
          <p:nvPr>
            <p:ph type="body" sz="quarter" idx="13"/>
          </p:nvPr>
        </p:nvSpPr>
        <p:spPr>
          <a:xfrm>
            <a:off x="5994400" y="3110049"/>
            <a:ext cx="5486400" cy="533400"/>
          </a:xfrm>
        </p:spPr>
        <p:txBody>
          <a:bodyPr/>
          <a:lstStyle/>
          <a:p>
            <a:r>
              <a:rPr lang="en-US" dirty="0"/>
              <a:t>Research &amp; Impacts</a:t>
            </a:r>
          </a:p>
        </p:txBody>
      </p:sp>
      <p:sp>
        <p:nvSpPr>
          <p:cNvPr id="23" name="Text Placeholder 22">
            <a:extLst>
              <a:ext uri="{FF2B5EF4-FFF2-40B4-BE49-F238E27FC236}">
                <a16:creationId xmlns:a16="http://schemas.microsoft.com/office/drawing/2014/main" id="{FD4839DC-35C7-2EB8-9931-689001515395}"/>
              </a:ext>
            </a:extLst>
          </p:cNvPr>
          <p:cNvSpPr>
            <a:spLocks noGrp="1"/>
          </p:cNvSpPr>
          <p:nvPr>
            <p:ph type="body" sz="quarter" idx="14"/>
          </p:nvPr>
        </p:nvSpPr>
        <p:spPr>
          <a:xfrm>
            <a:off x="5994400" y="3930832"/>
            <a:ext cx="5486400" cy="533400"/>
          </a:xfrm>
        </p:spPr>
        <p:txBody>
          <a:bodyPr/>
          <a:lstStyle/>
          <a:p>
            <a:r>
              <a:rPr lang="en-US" dirty="0"/>
              <a:t>Open Opportunities</a:t>
            </a:r>
          </a:p>
        </p:txBody>
      </p:sp>
      <p:sp>
        <p:nvSpPr>
          <p:cNvPr id="24" name="Text Placeholder 23">
            <a:extLst>
              <a:ext uri="{FF2B5EF4-FFF2-40B4-BE49-F238E27FC236}">
                <a16:creationId xmlns:a16="http://schemas.microsoft.com/office/drawing/2014/main" id="{FCBEEC1C-3CAD-FB99-7658-83654B6E5819}"/>
              </a:ext>
            </a:extLst>
          </p:cNvPr>
          <p:cNvSpPr>
            <a:spLocks noGrp="1"/>
          </p:cNvSpPr>
          <p:nvPr>
            <p:ph type="body" sz="quarter" idx="15"/>
          </p:nvPr>
        </p:nvSpPr>
        <p:spPr>
          <a:xfrm>
            <a:off x="5994400" y="4751614"/>
            <a:ext cx="5486400" cy="533400"/>
          </a:xfrm>
        </p:spPr>
        <p:txBody>
          <a:bodyPr/>
          <a:lstStyle/>
          <a:p>
            <a:r>
              <a:rPr lang="en-US" dirty="0"/>
              <a:t>Closing</a:t>
            </a:r>
          </a:p>
        </p:txBody>
      </p:sp>
      <p:sp>
        <p:nvSpPr>
          <p:cNvPr id="25" name="Text Placeholder 24">
            <a:extLst>
              <a:ext uri="{FF2B5EF4-FFF2-40B4-BE49-F238E27FC236}">
                <a16:creationId xmlns:a16="http://schemas.microsoft.com/office/drawing/2014/main" id="{E4162021-A500-2EB2-173D-5F952D8B414A}"/>
              </a:ext>
            </a:extLst>
          </p:cNvPr>
          <p:cNvSpPr>
            <a:spLocks noGrp="1"/>
          </p:cNvSpPr>
          <p:nvPr>
            <p:ph type="body" sz="quarter" idx="16"/>
          </p:nvPr>
        </p:nvSpPr>
        <p:spPr>
          <a:xfrm>
            <a:off x="5053029" y="647700"/>
            <a:ext cx="736600" cy="533400"/>
          </a:xfrm>
        </p:spPr>
        <p:txBody>
          <a:bodyPr>
            <a:normAutofit/>
          </a:bodyPr>
          <a:lstStyle/>
          <a:p>
            <a:r>
              <a:rPr lang="en-US" dirty="0"/>
              <a:t>01</a:t>
            </a:r>
          </a:p>
        </p:txBody>
      </p:sp>
      <p:sp>
        <p:nvSpPr>
          <p:cNvPr id="26" name="Text Placeholder 25">
            <a:extLst>
              <a:ext uri="{FF2B5EF4-FFF2-40B4-BE49-F238E27FC236}">
                <a16:creationId xmlns:a16="http://schemas.microsoft.com/office/drawing/2014/main" id="{CDF7EC83-4BEE-2C57-C21D-8F23D6353E41}"/>
              </a:ext>
            </a:extLst>
          </p:cNvPr>
          <p:cNvSpPr>
            <a:spLocks noGrp="1"/>
          </p:cNvSpPr>
          <p:nvPr>
            <p:ph type="body" sz="quarter" idx="17"/>
          </p:nvPr>
        </p:nvSpPr>
        <p:spPr>
          <a:xfrm>
            <a:off x="5053029" y="1468483"/>
            <a:ext cx="736600" cy="533400"/>
          </a:xfrm>
        </p:spPr>
        <p:txBody>
          <a:bodyPr>
            <a:normAutofit/>
          </a:bodyPr>
          <a:lstStyle/>
          <a:p>
            <a:r>
              <a:rPr lang="en-US" dirty="0"/>
              <a:t>02</a:t>
            </a:r>
          </a:p>
        </p:txBody>
      </p:sp>
      <p:sp>
        <p:nvSpPr>
          <p:cNvPr id="27" name="Text Placeholder 26">
            <a:extLst>
              <a:ext uri="{FF2B5EF4-FFF2-40B4-BE49-F238E27FC236}">
                <a16:creationId xmlns:a16="http://schemas.microsoft.com/office/drawing/2014/main" id="{1C88DBD1-4DF6-2892-951C-66657E896DF9}"/>
              </a:ext>
            </a:extLst>
          </p:cNvPr>
          <p:cNvSpPr>
            <a:spLocks noGrp="1"/>
          </p:cNvSpPr>
          <p:nvPr>
            <p:ph type="body" sz="quarter" idx="18"/>
          </p:nvPr>
        </p:nvSpPr>
        <p:spPr>
          <a:xfrm>
            <a:off x="5053029" y="2289266"/>
            <a:ext cx="736600" cy="533400"/>
          </a:xfrm>
        </p:spPr>
        <p:txBody>
          <a:bodyPr>
            <a:normAutofit/>
          </a:bodyPr>
          <a:lstStyle/>
          <a:p>
            <a:r>
              <a:rPr lang="en-US" dirty="0"/>
              <a:t>03</a:t>
            </a:r>
          </a:p>
        </p:txBody>
      </p:sp>
      <p:sp>
        <p:nvSpPr>
          <p:cNvPr id="28" name="Text Placeholder 27">
            <a:extLst>
              <a:ext uri="{FF2B5EF4-FFF2-40B4-BE49-F238E27FC236}">
                <a16:creationId xmlns:a16="http://schemas.microsoft.com/office/drawing/2014/main" id="{6054C448-58D5-2195-F1A4-B4C6BEF48D56}"/>
              </a:ext>
            </a:extLst>
          </p:cNvPr>
          <p:cNvSpPr>
            <a:spLocks noGrp="1"/>
          </p:cNvSpPr>
          <p:nvPr>
            <p:ph type="body" sz="quarter" idx="19"/>
          </p:nvPr>
        </p:nvSpPr>
        <p:spPr>
          <a:xfrm>
            <a:off x="5053029" y="3110049"/>
            <a:ext cx="736600" cy="533400"/>
          </a:xfrm>
        </p:spPr>
        <p:txBody>
          <a:bodyPr>
            <a:normAutofit/>
          </a:bodyPr>
          <a:lstStyle/>
          <a:p>
            <a:r>
              <a:rPr lang="en-US" dirty="0"/>
              <a:t>04</a:t>
            </a:r>
          </a:p>
        </p:txBody>
      </p:sp>
      <p:sp>
        <p:nvSpPr>
          <p:cNvPr id="29" name="Text Placeholder 28">
            <a:extLst>
              <a:ext uri="{FF2B5EF4-FFF2-40B4-BE49-F238E27FC236}">
                <a16:creationId xmlns:a16="http://schemas.microsoft.com/office/drawing/2014/main" id="{FF61EB20-025A-2EC4-D2D5-8AD1D8C8EC19}"/>
              </a:ext>
            </a:extLst>
          </p:cNvPr>
          <p:cNvSpPr>
            <a:spLocks noGrp="1"/>
          </p:cNvSpPr>
          <p:nvPr>
            <p:ph type="body" sz="quarter" idx="20"/>
          </p:nvPr>
        </p:nvSpPr>
        <p:spPr>
          <a:xfrm>
            <a:off x="5053029" y="3930832"/>
            <a:ext cx="736600" cy="533400"/>
          </a:xfrm>
        </p:spPr>
        <p:txBody>
          <a:bodyPr>
            <a:normAutofit/>
          </a:bodyPr>
          <a:lstStyle/>
          <a:p>
            <a:r>
              <a:rPr lang="en-US" dirty="0"/>
              <a:t>05</a:t>
            </a:r>
          </a:p>
        </p:txBody>
      </p:sp>
      <p:sp>
        <p:nvSpPr>
          <p:cNvPr id="30" name="Text Placeholder 29">
            <a:extLst>
              <a:ext uri="{FF2B5EF4-FFF2-40B4-BE49-F238E27FC236}">
                <a16:creationId xmlns:a16="http://schemas.microsoft.com/office/drawing/2014/main" id="{22E6B1F1-1B79-34D4-EC0E-2572CCF6DE68}"/>
              </a:ext>
            </a:extLst>
          </p:cNvPr>
          <p:cNvSpPr>
            <a:spLocks noGrp="1"/>
          </p:cNvSpPr>
          <p:nvPr>
            <p:ph type="body" sz="quarter" idx="21"/>
          </p:nvPr>
        </p:nvSpPr>
        <p:spPr>
          <a:xfrm>
            <a:off x="5053029" y="4751614"/>
            <a:ext cx="736600" cy="533400"/>
          </a:xfrm>
        </p:spPr>
        <p:txBody>
          <a:bodyPr>
            <a:normAutofit/>
          </a:bodyPr>
          <a:lstStyle/>
          <a:p>
            <a:r>
              <a:rPr lang="en-US" dirty="0"/>
              <a:t>06</a:t>
            </a:r>
          </a:p>
        </p:txBody>
      </p:sp>
    </p:spTree>
    <p:extLst>
      <p:ext uri="{BB962C8B-B14F-4D97-AF65-F5344CB8AC3E}">
        <p14:creationId xmlns:p14="http://schemas.microsoft.com/office/powerpoint/2010/main" val="10307907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A3CD389-5298-F9AF-C979-F12E14720681}"/>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p:blipFill>
        <p:spPr>
          <a:xfrm>
            <a:off x="709612" y="533400"/>
            <a:ext cx="11482388" cy="6324600"/>
          </a:xfrm>
        </p:spPr>
      </p:pic>
      <p:sp>
        <p:nvSpPr>
          <p:cNvPr id="484" name="Google Shape;484;p29"/>
          <p:cNvSpPr txBox="1">
            <a:spLocks noGrp="1"/>
          </p:cNvSpPr>
          <p:nvPr>
            <p:ph type="ctrTitle"/>
          </p:nvPr>
        </p:nvSpPr>
        <p:spPr>
          <a:xfrm>
            <a:off x="1306536" y="1147346"/>
            <a:ext cx="6097564" cy="2128441"/>
          </a:xfrm>
          <a:noFill/>
          <a:ln>
            <a:noFill/>
          </a:ln>
        </p:spPr>
        <p:txBody>
          <a:bodyPr spcFirstLastPara="1" wrap="square" lIns="0" tIns="45700" rIns="0" bIns="45700" anchor="b" anchorCtr="0">
            <a:noAutofit/>
          </a:bodyPr>
          <a:lstStyle/>
          <a:p>
            <a:r>
              <a:rPr lang="en-US" dirty="0"/>
              <a:t>“Use this slide when you want to highlight a quote </a:t>
            </a:r>
            <a:br>
              <a:rPr lang="en-US" dirty="0"/>
            </a:br>
            <a:r>
              <a:rPr lang="en-US" dirty="0"/>
              <a:t>or quick fact.”</a:t>
            </a:r>
          </a:p>
        </p:txBody>
      </p:sp>
      <p:sp>
        <p:nvSpPr>
          <p:cNvPr id="485" name="Google Shape;485;p29"/>
          <p:cNvSpPr txBox="1">
            <a:spLocks noGrp="1"/>
          </p:cNvSpPr>
          <p:nvPr>
            <p:ph type="subTitle" idx="1"/>
          </p:nvPr>
        </p:nvSpPr>
        <p:spPr>
          <a:xfrm>
            <a:off x="1306536" y="3889732"/>
            <a:ext cx="6084896" cy="1454901"/>
          </a:xfrm>
          <a:noFill/>
          <a:ln>
            <a:noFill/>
          </a:ln>
        </p:spPr>
        <p:txBody>
          <a:bodyPr spcFirstLastPara="1" wrap="square" lIns="0" tIns="45700" rIns="0" bIns="45700" anchor="t" anchorCtr="0">
            <a:noAutofit/>
          </a:bodyPr>
          <a:lstStyle/>
          <a:p>
            <a:pPr lvl="0"/>
            <a:r>
              <a:rPr lang="en-US" dirty="0"/>
              <a:t>JOHN SMITH, Sample company</a:t>
            </a:r>
          </a:p>
          <a:p>
            <a:pPr lvl="0"/>
            <a:endParaRPr lang="en-US" dirty="0"/>
          </a:p>
          <a:p>
            <a:pPr lvl="0"/>
            <a:r>
              <a:rPr lang="en-US" dirty="0"/>
              <a:t>Do not allow the text to pass the horizon and overlay the greenery.</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73"/>
        <p:cNvGrpSpPr/>
        <p:nvPr/>
      </p:nvGrpSpPr>
      <p:grpSpPr>
        <a:xfrm>
          <a:off x="0" y="0"/>
          <a:ext cx="0" cy="0"/>
          <a:chOff x="0" y="0"/>
          <a:chExt cx="0" cy="0"/>
        </a:xfrm>
      </p:grpSpPr>
      <p:sp>
        <p:nvSpPr>
          <p:cNvPr id="875" name="Google Shape;875;p55"/>
          <p:cNvSpPr txBox="1">
            <a:spLocks noGrp="1"/>
          </p:cNvSpPr>
          <p:nvPr>
            <p:ph type="title"/>
          </p:nvPr>
        </p:nvSpPr>
        <p:spPr>
          <a:xfrm>
            <a:off x="4206721" y="1509962"/>
            <a:ext cx="7274079" cy="1857527"/>
          </a:xfrm>
          <a:noFill/>
          <a:ln>
            <a:noFill/>
          </a:ln>
        </p:spPr>
        <p:txBody>
          <a:bodyPr spcFirstLastPara="1" wrap="square" lIns="0" tIns="45700" rIns="0" bIns="45700" anchor="b" anchorCtr="0">
            <a:noAutofit/>
          </a:bodyPr>
          <a:lstStyle/>
          <a:p>
            <a:pPr lvl="0"/>
            <a:r>
              <a:rPr lang="en-US" dirty="0"/>
              <a:t>Simple Text</a:t>
            </a:r>
          </a:p>
        </p:txBody>
      </p:sp>
      <p:sp>
        <p:nvSpPr>
          <p:cNvPr id="876" name="Google Shape;876;p55"/>
          <p:cNvSpPr txBox="1">
            <a:spLocks noGrp="1"/>
          </p:cNvSpPr>
          <p:nvPr>
            <p:ph type="body" sz="quarter" idx="12"/>
          </p:nvPr>
        </p:nvSpPr>
        <p:spPr>
          <a:xfrm>
            <a:off x="4206721" y="3429000"/>
            <a:ext cx="7276445" cy="3081528"/>
          </a:xfrm>
          <a:noFill/>
          <a:ln>
            <a:noFill/>
          </a:ln>
        </p:spPr>
        <p:txBody>
          <a:bodyPr spcFirstLastPara="1" wrap="square" lIns="0" tIns="45700" rIns="0" bIns="45700" anchor="t" anchorCtr="0">
            <a:noAutofit/>
          </a:bodyPr>
          <a:lstStyle/>
          <a:p>
            <a:pPr lvl="0"/>
            <a:r>
              <a:rPr lang="en-US" dirty="0"/>
              <a:t>This slide is for simple, brief text. Keep your text concise. For text longer than what is seen here, consider using the “Large Text Box” slide.</a:t>
            </a:r>
          </a:p>
          <a:p>
            <a:r>
              <a:rPr lang="en-US" dirty="0"/>
              <a:t>DO NOT move the title or text box. DO NOT place text or images on top of the FFAR Track.</a:t>
            </a:r>
          </a:p>
          <a:p>
            <a:pPr lvl="0"/>
            <a:r>
              <a:rPr lang="en-US" dirty="0"/>
              <a:t>You may expand the length of this text box to fill the space from here to the bottom of the slide</a:t>
            </a:r>
          </a:p>
          <a:p>
            <a:pPr lvl="1"/>
            <a:r>
              <a:rPr lang="en-US" dirty="0"/>
              <a:t>Consider basic bullets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0"/>
        <p:cNvGrpSpPr/>
        <p:nvPr/>
      </p:nvGrpSpPr>
      <p:grpSpPr>
        <a:xfrm>
          <a:off x="0" y="0"/>
          <a:ext cx="0" cy="0"/>
          <a:chOff x="0" y="0"/>
          <a:chExt cx="0" cy="0"/>
        </a:xfrm>
      </p:grpSpPr>
      <p:sp>
        <p:nvSpPr>
          <p:cNvPr id="881" name="Google Shape;881;p56"/>
          <p:cNvSpPr txBox="1">
            <a:spLocks noGrp="1"/>
          </p:cNvSpPr>
          <p:nvPr>
            <p:ph type="title"/>
          </p:nvPr>
        </p:nvSpPr>
        <p:spPr>
          <a:xfrm>
            <a:off x="4206721" y="1509962"/>
            <a:ext cx="7274079" cy="1857527"/>
          </a:xfrm>
          <a:noFill/>
          <a:ln>
            <a:noFill/>
          </a:ln>
        </p:spPr>
        <p:txBody>
          <a:bodyPr spcFirstLastPara="1" wrap="square" lIns="0" tIns="45700" rIns="0" bIns="45700" anchor="b" anchorCtr="0">
            <a:noAutofit/>
          </a:bodyPr>
          <a:lstStyle/>
          <a:p>
            <a:pPr lvl="0"/>
            <a:r>
              <a:rPr lang="en-US" dirty="0"/>
              <a:t>Simple Text</a:t>
            </a:r>
          </a:p>
        </p:txBody>
      </p:sp>
      <p:sp>
        <p:nvSpPr>
          <p:cNvPr id="882" name="Google Shape;882;p56"/>
          <p:cNvSpPr txBox="1">
            <a:spLocks noGrp="1"/>
          </p:cNvSpPr>
          <p:nvPr>
            <p:ph type="body" sz="quarter" idx="12"/>
          </p:nvPr>
        </p:nvSpPr>
        <p:spPr>
          <a:xfrm>
            <a:off x="4206721" y="3429000"/>
            <a:ext cx="7276445" cy="2734374"/>
          </a:xfrm>
          <a:noFill/>
          <a:ln>
            <a:noFill/>
          </a:ln>
        </p:spPr>
        <p:txBody>
          <a:bodyPr spcFirstLastPara="1" wrap="square" lIns="0" tIns="45700" rIns="0" bIns="45700" anchor="t" anchorCtr="0">
            <a:noAutofit/>
          </a:bodyPr>
          <a:lstStyle/>
          <a:p>
            <a:pPr lvl="0"/>
            <a:r>
              <a:rPr lang="en-US" dirty="0"/>
              <a:t>This slide is for simple, brief text. Keep your text concise. For text longer than what is seen here, consider using the “Large Text Box” slide.</a:t>
            </a:r>
          </a:p>
          <a:p>
            <a:r>
              <a:rPr lang="en-US" dirty="0"/>
              <a:t>DO NOT move the title or text box. DO NOT place text or images on top of the FFAR Track.</a:t>
            </a:r>
          </a:p>
          <a:p>
            <a:pPr lvl="0"/>
            <a:r>
              <a:rPr lang="en-US" dirty="0"/>
              <a:t>You may expand the length of this text box to fill the space from here to the bottom of the slide</a:t>
            </a:r>
          </a:p>
          <a:p>
            <a:pPr lvl="1"/>
            <a:r>
              <a:rPr lang="en-US" dirty="0"/>
              <a:t>Consider basic bullets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86"/>
        <p:cNvGrpSpPr/>
        <p:nvPr/>
      </p:nvGrpSpPr>
      <p:grpSpPr>
        <a:xfrm>
          <a:off x="0" y="0"/>
          <a:ext cx="0" cy="0"/>
          <a:chOff x="0" y="0"/>
          <a:chExt cx="0" cy="0"/>
        </a:xfrm>
      </p:grpSpPr>
      <p:sp>
        <p:nvSpPr>
          <p:cNvPr id="888" name="Google Shape;888;p57"/>
          <p:cNvSpPr txBox="1">
            <a:spLocks noGrp="1"/>
          </p:cNvSpPr>
          <p:nvPr>
            <p:ph type="title"/>
          </p:nvPr>
        </p:nvSpPr>
        <p:spPr>
          <a:xfrm>
            <a:off x="4206721" y="1509962"/>
            <a:ext cx="7274079" cy="1857527"/>
          </a:xfrm>
          <a:noFill/>
          <a:ln>
            <a:noFill/>
          </a:ln>
        </p:spPr>
        <p:txBody>
          <a:bodyPr spcFirstLastPara="1" wrap="square" lIns="0" tIns="45700" rIns="0" bIns="45700" anchor="b" anchorCtr="0">
            <a:noAutofit/>
          </a:bodyPr>
          <a:lstStyle/>
          <a:p>
            <a:pPr lvl="0"/>
            <a:r>
              <a:rPr lang="en-US" dirty="0"/>
              <a:t>Simple Text</a:t>
            </a:r>
          </a:p>
        </p:txBody>
      </p:sp>
      <p:sp>
        <p:nvSpPr>
          <p:cNvPr id="889" name="Google Shape;889;p57"/>
          <p:cNvSpPr txBox="1">
            <a:spLocks noGrp="1"/>
          </p:cNvSpPr>
          <p:nvPr>
            <p:ph type="body" sz="quarter" idx="12"/>
          </p:nvPr>
        </p:nvSpPr>
        <p:spPr>
          <a:xfrm>
            <a:off x="4206721" y="3429000"/>
            <a:ext cx="7276445" cy="2734374"/>
          </a:xfrm>
          <a:noFill/>
          <a:ln>
            <a:noFill/>
          </a:ln>
        </p:spPr>
        <p:txBody>
          <a:bodyPr spcFirstLastPara="1" wrap="square" lIns="0" tIns="45700" rIns="0" bIns="45700" anchor="t" anchorCtr="0">
            <a:noAutofit/>
          </a:bodyPr>
          <a:lstStyle/>
          <a:p>
            <a:pPr lvl="0"/>
            <a:r>
              <a:rPr lang="en-US" dirty="0"/>
              <a:t>This slide is for simple, brief text. Keep your text concise. For text longer than what is seen here, consider using the “Large Text Box” slide.</a:t>
            </a:r>
          </a:p>
          <a:p>
            <a:r>
              <a:rPr lang="en-US" dirty="0"/>
              <a:t>DO NOT move the title or text box. DO NOT place text or images on top of the FFAR Track.</a:t>
            </a:r>
          </a:p>
          <a:p>
            <a:pPr lvl="0"/>
            <a:r>
              <a:rPr lang="en-US" dirty="0"/>
              <a:t>You may expand the length of this text box to fill the space from here to the bottom of the slide</a:t>
            </a:r>
          </a:p>
          <a:p>
            <a:pPr lvl="1"/>
            <a:r>
              <a:rPr lang="en-US" dirty="0"/>
              <a:t>Consider basic bullets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58"/>
          <p:cNvSpPr txBox="1">
            <a:spLocks noGrp="1"/>
          </p:cNvSpPr>
          <p:nvPr>
            <p:ph type="title"/>
          </p:nvPr>
        </p:nvSpPr>
        <p:spPr>
          <a:xfrm>
            <a:off x="4206721" y="1509962"/>
            <a:ext cx="7274079" cy="1857527"/>
          </a:xfrm>
          <a:noFill/>
          <a:ln>
            <a:noFill/>
          </a:ln>
        </p:spPr>
        <p:txBody>
          <a:bodyPr spcFirstLastPara="1" wrap="square" lIns="0" tIns="45700" rIns="0" bIns="45700" anchor="b" anchorCtr="0">
            <a:noAutofit/>
          </a:bodyPr>
          <a:lstStyle/>
          <a:p>
            <a:pPr lvl="0"/>
            <a:r>
              <a:rPr lang="en-US" dirty="0"/>
              <a:t>Simple Text</a:t>
            </a:r>
          </a:p>
        </p:txBody>
      </p:sp>
      <p:sp>
        <p:nvSpPr>
          <p:cNvPr id="895" name="Google Shape;895;p58"/>
          <p:cNvSpPr txBox="1">
            <a:spLocks noGrp="1"/>
          </p:cNvSpPr>
          <p:nvPr>
            <p:ph type="body" sz="quarter" idx="12"/>
          </p:nvPr>
        </p:nvSpPr>
        <p:spPr>
          <a:xfrm>
            <a:off x="4206721" y="3429000"/>
            <a:ext cx="7276445" cy="2734374"/>
          </a:xfrm>
          <a:noFill/>
          <a:ln>
            <a:noFill/>
          </a:ln>
        </p:spPr>
        <p:txBody>
          <a:bodyPr spcFirstLastPara="1" wrap="square" lIns="0" tIns="45700" rIns="0" bIns="45700" anchor="t" anchorCtr="0">
            <a:noAutofit/>
          </a:bodyPr>
          <a:lstStyle/>
          <a:p>
            <a:pPr lvl="0"/>
            <a:r>
              <a:rPr lang="en-US" dirty="0"/>
              <a:t>This slide is for simple, brief text. Keep your text concise. For text longer than what is seen here, consider using the “Large Text Box” slide.</a:t>
            </a:r>
          </a:p>
          <a:p>
            <a:r>
              <a:rPr lang="en-US" dirty="0"/>
              <a:t>DO NOT move the title or text box. DO NOT place text or images on top of the FFAR Track.</a:t>
            </a:r>
          </a:p>
          <a:p>
            <a:pPr lvl="0"/>
            <a:r>
              <a:rPr lang="en-US" dirty="0"/>
              <a:t>You may expand the length of this text box to fill the space from here to the bottom of the slide</a:t>
            </a:r>
          </a:p>
          <a:p>
            <a:pPr lvl="1"/>
            <a:r>
              <a:rPr lang="en-US" dirty="0"/>
              <a:t>Consider basic bullets</a:t>
            </a:r>
          </a:p>
          <a:p>
            <a:pPr lvl="0"/>
            <a:endParaRPr lang="en-US" dirty="0"/>
          </a:p>
          <a:p>
            <a:pPr lvl="0"/>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7639C85-C6BA-1168-908B-4E8F46E1FBDC}"/>
              </a:ext>
            </a:extLst>
          </p:cNvPr>
          <p:cNvSpPr>
            <a:spLocks noGrp="1"/>
          </p:cNvSpPr>
          <p:nvPr>
            <p:ph type="title"/>
          </p:nvPr>
        </p:nvSpPr>
        <p:spPr>
          <a:xfrm>
            <a:off x="4206721" y="1509962"/>
            <a:ext cx="7274079" cy="1857527"/>
          </a:xfrm>
        </p:spPr>
        <p:txBody>
          <a:bodyPr/>
          <a:lstStyle/>
          <a:p>
            <a:r>
              <a:rPr lang="en-US" dirty="0"/>
              <a:t>Simple Text</a:t>
            </a:r>
          </a:p>
        </p:txBody>
      </p:sp>
      <p:sp>
        <p:nvSpPr>
          <p:cNvPr id="15" name="Text Placeholder 14">
            <a:extLst>
              <a:ext uri="{FF2B5EF4-FFF2-40B4-BE49-F238E27FC236}">
                <a16:creationId xmlns:a16="http://schemas.microsoft.com/office/drawing/2014/main" id="{E4FD411A-44B0-BC12-1FA9-F2A323101D26}"/>
              </a:ext>
            </a:extLst>
          </p:cNvPr>
          <p:cNvSpPr>
            <a:spLocks noGrp="1"/>
          </p:cNvSpPr>
          <p:nvPr>
            <p:ph type="body" sz="quarter" idx="12"/>
          </p:nvPr>
        </p:nvSpPr>
        <p:spPr>
          <a:xfrm>
            <a:off x="4206721" y="3429000"/>
            <a:ext cx="7276445" cy="2734374"/>
          </a:xfrm>
        </p:spPr>
        <p:txBody>
          <a:bodyPr vert="horz" lIns="0" tIns="45720" rIns="0" bIns="45720" rtlCol="0" anchor="t">
            <a:normAutofit fontScale="92500" lnSpcReduction="10000"/>
          </a:bodyPr>
          <a:lstStyle/>
          <a:p>
            <a:pPr lvl="0"/>
            <a:r>
              <a:rPr lang="en-US" dirty="0"/>
              <a:t>This slide is for simple, brief text. Keep your text concise. For text longer than what is seen here, consider using the “Large Text Box” slide.</a:t>
            </a:r>
          </a:p>
          <a:p>
            <a:r>
              <a:rPr lang="en-US" dirty="0"/>
              <a:t>DO NOT move the title or text box. DO NOT place text or images on top of the FFAR Track.</a:t>
            </a:r>
          </a:p>
          <a:p>
            <a:pPr lvl="0"/>
            <a:r>
              <a:rPr lang="en-US" dirty="0"/>
              <a:t>You may expand the length of this text box to fill the space from here to the bottom of the slide</a:t>
            </a:r>
          </a:p>
          <a:p>
            <a:pPr lvl="1"/>
            <a:r>
              <a:rPr lang="en-US" dirty="0"/>
              <a:t>Consider basic bullets</a:t>
            </a:r>
          </a:p>
        </p:txBody>
      </p:sp>
    </p:spTree>
    <p:extLst>
      <p:ext uri="{BB962C8B-B14F-4D97-AF65-F5344CB8AC3E}">
        <p14:creationId xmlns:p14="http://schemas.microsoft.com/office/powerpoint/2010/main" val="34919508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pic>
        <p:nvPicPr>
          <p:cNvPr id="841" name="Google Shape;841;p51" descr="A bird standing on top of a chicken&#10;&#10;Description automatically generated"/>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p:pic>
      <p:sp>
        <p:nvSpPr>
          <p:cNvPr id="842" name="Google Shape;842;p51"/>
          <p:cNvSpPr/>
          <p:nvPr/>
        </p:nvSpPr>
        <p:spPr>
          <a:xfrm>
            <a:off x="3108326" y="-1"/>
            <a:ext cx="9083674" cy="6858001"/>
          </a:xfrm>
          <a:prstGeom prst="rect">
            <a:avLst/>
          </a:prstGeom>
          <a:gradFill>
            <a:gsLst>
              <a:gs pos="0">
                <a:srgbClr val="000000">
                  <a:alpha val="28627"/>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843" name="Google Shape;843;p51"/>
          <p:cNvSpPr/>
          <p:nvPr/>
        </p:nvSpPr>
        <p:spPr>
          <a:xfrm>
            <a:off x="495300" y="495300"/>
            <a:ext cx="4457700" cy="4138344"/>
          </a:xfrm>
          <a:prstGeom prst="rect">
            <a:avLst/>
          </a:prstGeom>
          <a:solidFill>
            <a:schemeClr val="accent1"/>
          </a:solidFill>
          <a:ln>
            <a:noFill/>
          </a:ln>
        </p:spPr>
        <p:txBody>
          <a:bodyPr spcFirstLastPara="1" wrap="square" lIns="91425" tIns="45700" rIns="91425" bIns="45700" anchor="ctr" anchorCtr="0">
            <a:noAutofit/>
          </a:bodyPr>
          <a:lstStyle/>
          <a:p>
            <a:endParaRPr lang="en-US" sz="6000" dirty="0">
              <a:solidFill>
                <a:schemeClr val="bg1"/>
              </a:solidFill>
              <a:latin typeface="+mj-lt"/>
            </a:endParaRPr>
          </a:p>
        </p:txBody>
      </p:sp>
      <p:sp>
        <p:nvSpPr>
          <p:cNvPr id="12" name="Text Placeholder 11">
            <a:extLst>
              <a:ext uri="{FF2B5EF4-FFF2-40B4-BE49-F238E27FC236}">
                <a16:creationId xmlns:a16="http://schemas.microsoft.com/office/drawing/2014/main" id="{DFA21363-324B-44CF-C9EC-9D0D5CDB1B57}"/>
              </a:ext>
            </a:extLst>
          </p:cNvPr>
          <p:cNvSpPr>
            <a:spLocks noGrp="1"/>
          </p:cNvSpPr>
          <p:nvPr>
            <p:ph type="body" idx="1"/>
          </p:nvPr>
        </p:nvSpPr>
        <p:spPr/>
        <p:txBody>
          <a:bodyPr/>
          <a:lstStyle/>
          <a:p>
            <a:r>
              <a:rPr lang="en-US" sz="6000" dirty="0">
                <a:solidFill>
                  <a:schemeClr val="bg1"/>
                </a:solidFill>
                <a:latin typeface="+mj-lt"/>
                <a:sym typeface="Cambria"/>
              </a:rPr>
              <a:t>Transition Slide </a:t>
            </a:r>
          </a:p>
          <a:p>
            <a:r>
              <a:rPr lang="en-US" sz="4000" dirty="0">
                <a:solidFill>
                  <a:schemeClr val="bg1"/>
                </a:solidFill>
                <a:latin typeface="+mj-lt"/>
                <a:sym typeface="Cambria"/>
              </a:rPr>
              <a:t>(Use this slide to introduce a new topic.)</a:t>
            </a:r>
            <a:endParaRPr lang="en-US" sz="6000" dirty="0">
              <a:solidFill>
                <a:schemeClr val="bg1"/>
              </a:solidFill>
              <a:latin typeface="+mj-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3" name="Picture 2">
            <a:extLst>
              <a:ext uri="{FF2B5EF4-FFF2-40B4-BE49-F238E27FC236}">
                <a16:creationId xmlns:a16="http://schemas.microsoft.com/office/drawing/2014/main" id="{A4458EE9-3E72-7DBF-F59C-6744E4D57B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5938" y="2392320"/>
            <a:ext cx="5590395" cy="3550351"/>
          </a:xfrm>
          <a:prstGeom prst="rect">
            <a:avLst/>
          </a:prstGeom>
        </p:spPr>
      </p:pic>
      <p:sp>
        <p:nvSpPr>
          <p:cNvPr id="187" name="Google Shape;187;p10"/>
          <p:cNvSpPr txBox="1">
            <a:spLocks noGrp="1"/>
          </p:cNvSpPr>
          <p:nvPr>
            <p:ph type="body" idx="2"/>
          </p:nvPr>
        </p:nvSpPr>
        <p:spPr>
          <a:xfrm>
            <a:off x="709613" y="1816993"/>
            <a:ext cx="11252650" cy="392112"/>
          </a:xfrm>
          <a:noFill/>
          <a:ln>
            <a:noFill/>
          </a:ln>
        </p:spPr>
        <p:txBody>
          <a:bodyPr spcFirstLastPara="1" wrap="square" lIns="0" tIns="45700" rIns="91425" bIns="45700" anchor="t" anchorCtr="0">
            <a:noAutofit/>
          </a:bodyPr>
          <a:lstStyle/>
          <a:p>
            <a:pPr lvl="0"/>
            <a:r>
              <a:rPr lang="en-US" dirty="0"/>
              <a:t>All branding elements are in this template</a:t>
            </a:r>
          </a:p>
        </p:txBody>
      </p:sp>
      <p:sp>
        <p:nvSpPr>
          <p:cNvPr id="185" name="Google Shape;185;p10"/>
          <p:cNvSpPr txBox="1">
            <a:spLocks noGrp="1"/>
          </p:cNvSpPr>
          <p:nvPr>
            <p:ph type="title"/>
          </p:nvPr>
        </p:nvSpPr>
        <p:spPr>
          <a:xfrm>
            <a:off x="614079" y="737031"/>
            <a:ext cx="10771187" cy="896747"/>
          </a:xfrm>
          <a:noFill/>
          <a:ln>
            <a:noFill/>
          </a:ln>
        </p:spPr>
        <p:txBody>
          <a:bodyPr spcFirstLastPara="1" wrap="square" lIns="0" tIns="45700" rIns="0" bIns="45700" anchor="t" anchorCtr="0">
            <a:noAutofit/>
          </a:bodyPr>
          <a:lstStyle/>
          <a:p>
            <a:pPr lvl="0"/>
            <a:r>
              <a:rPr lang="en-US" dirty="0"/>
              <a:t>Use This Template for Every PPT</a:t>
            </a:r>
          </a:p>
        </p:txBody>
      </p:sp>
      <p:cxnSp>
        <p:nvCxnSpPr>
          <p:cNvPr id="189" name="Google Shape;189;p10"/>
          <p:cNvCxnSpPr>
            <a:cxnSpLocks/>
          </p:cNvCxnSpPr>
          <p:nvPr/>
        </p:nvCxnSpPr>
        <p:spPr>
          <a:xfrm flipV="1">
            <a:off x="5693336" y="2674499"/>
            <a:ext cx="1818506" cy="2227099"/>
          </a:xfrm>
          <a:prstGeom prst="straightConnector1">
            <a:avLst/>
          </a:prstGeom>
          <a:noFill/>
          <a:ln w="34925" cap="flat" cmpd="sng">
            <a:solidFill>
              <a:schemeClr val="accent1"/>
            </a:solidFill>
            <a:prstDash val="solid"/>
            <a:miter lim="800000"/>
            <a:headEnd type="none" w="sm" len="sm"/>
            <a:tailEnd type="triangle" w="med" len="med"/>
          </a:ln>
        </p:spPr>
      </p:cxnSp>
      <p:sp>
        <p:nvSpPr>
          <p:cNvPr id="190" name="Google Shape;190;p10"/>
          <p:cNvSpPr txBox="1"/>
          <p:nvPr/>
        </p:nvSpPr>
        <p:spPr>
          <a:xfrm>
            <a:off x="4433105" y="4901598"/>
            <a:ext cx="176680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dirty="0">
                <a:solidFill>
                  <a:schemeClr val="dk1"/>
                </a:solidFill>
                <a:latin typeface="Verdana"/>
                <a:ea typeface="Verdana"/>
                <a:cs typeface="Verdana"/>
                <a:sym typeface="Verdana"/>
              </a:rPr>
              <a:t>Access slide Layout options using this drop-down menu </a:t>
            </a:r>
            <a:endParaRPr dirty="0"/>
          </a:p>
        </p:txBody>
      </p:sp>
      <p:sp>
        <p:nvSpPr>
          <p:cNvPr id="33" name="Text Placeholder 32">
            <a:extLst>
              <a:ext uri="{FF2B5EF4-FFF2-40B4-BE49-F238E27FC236}">
                <a16:creationId xmlns:a16="http://schemas.microsoft.com/office/drawing/2014/main" id="{D1DFE541-66A1-576B-B6F2-50D6E731D302}"/>
              </a:ext>
            </a:extLst>
          </p:cNvPr>
          <p:cNvSpPr>
            <a:spLocks noGrp="1"/>
          </p:cNvSpPr>
          <p:nvPr>
            <p:ph type="body" sz="quarter" idx="11"/>
          </p:nvPr>
        </p:nvSpPr>
        <p:spPr>
          <a:xfrm>
            <a:off x="709613" y="2392320"/>
            <a:ext cx="5282478" cy="2791459"/>
          </a:xfrm>
        </p:spPr>
        <p:txBody>
          <a:bodyPr/>
          <a:lstStyle/>
          <a:p>
            <a:r>
              <a:rPr lang="en-GB" dirty="0"/>
              <a:t>Stick to the branded slide templates programmed into the </a:t>
            </a:r>
            <a:r>
              <a:rPr lang="en-GB" b="1" dirty="0"/>
              <a:t>Layout</a:t>
            </a:r>
            <a:r>
              <a:rPr lang="en-GB" dirty="0"/>
              <a:t> function. You can access the layout drop-down menu on the Home tab.</a:t>
            </a:r>
          </a:p>
          <a:p>
            <a:r>
              <a:rPr lang="en-GB" dirty="0"/>
              <a:t>DO NOT use the Design tab or the slide design suggestions PPT offers.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1" name="Google Shape;851;p52"/>
          <p:cNvSpPr/>
          <p:nvPr/>
        </p:nvSpPr>
        <p:spPr>
          <a:xfrm>
            <a:off x="3108326" y="-7034"/>
            <a:ext cx="9083674" cy="6872068"/>
          </a:xfrm>
          <a:prstGeom prst="rect">
            <a:avLst/>
          </a:prstGeom>
          <a:gradFill>
            <a:gsLst>
              <a:gs pos="0">
                <a:srgbClr val="000000">
                  <a:alpha val="28627"/>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pic>
        <p:nvPicPr>
          <p:cNvPr id="6" name="Picture Placeholder 5" descr="A person buying a fruit at a market&#10;&#10;Description automatically generated">
            <a:extLst>
              <a:ext uri="{FF2B5EF4-FFF2-40B4-BE49-F238E27FC236}">
                <a16:creationId xmlns:a16="http://schemas.microsoft.com/office/drawing/2014/main" id="{3496E742-BFFF-1BED-3545-37E130329FA8}"/>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a:xfrm flipH="1">
            <a:off x="3108326" y="-7938"/>
            <a:ext cx="9083674" cy="6865938"/>
          </a:xfrm>
        </p:spPr>
      </p:pic>
      <p:sp>
        <p:nvSpPr>
          <p:cNvPr id="2" name="Google Shape;861;p53">
            <a:extLst>
              <a:ext uri="{FF2B5EF4-FFF2-40B4-BE49-F238E27FC236}">
                <a16:creationId xmlns:a16="http://schemas.microsoft.com/office/drawing/2014/main" id="{794093D9-4217-F091-0578-545BECB2AAA2}"/>
              </a:ext>
            </a:extLst>
          </p:cNvPr>
          <p:cNvSpPr/>
          <p:nvPr/>
        </p:nvSpPr>
        <p:spPr>
          <a:xfrm>
            <a:off x="495300" y="495301"/>
            <a:ext cx="4457700" cy="41383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bg1"/>
              </a:solidFill>
              <a:latin typeface="Verdana"/>
              <a:ea typeface="Verdana"/>
              <a:cs typeface="Verdana"/>
              <a:sym typeface="Verdana"/>
            </a:endParaRPr>
          </a:p>
        </p:txBody>
      </p:sp>
      <p:sp>
        <p:nvSpPr>
          <p:cNvPr id="9" name="Text Placeholder 8">
            <a:extLst>
              <a:ext uri="{FF2B5EF4-FFF2-40B4-BE49-F238E27FC236}">
                <a16:creationId xmlns:a16="http://schemas.microsoft.com/office/drawing/2014/main" id="{12D67923-D972-9D1E-6953-80D9131E4DAA}"/>
              </a:ext>
            </a:extLst>
          </p:cNvPr>
          <p:cNvSpPr>
            <a:spLocks noGrp="1"/>
          </p:cNvSpPr>
          <p:nvPr>
            <p:ph type="body" idx="1"/>
          </p:nvPr>
        </p:nvSpPr>
        <p:spPr/>
        <p:txBody>
          <a:bodyPr/>
          <a:lstStyle/>
          <a:p>
            <a:r>
              <a:rPr lang="en-US" dirty="0">
                <a:solidFill>
                  <a:schemeClr val="bg1"/>
                </a:solidFill>
                <a:latin typeface="+mj-lt"/>
                <a:sym typeface="Cambria"/>
              </a:rPr>
              <a:t>Transition Slide </a:t>
            </a:r>
          </a:p>
          <a:p>
            <a:r>
              <a:rPr lang="en-US" sz="4000" dirty="0">
                <a:solidFill>
                  <a:schemeClr val="bg1"/>
                </a:solidFill>
                <a:latin typeface="+mj-lt"/>
                <a:sym typeface="Cambria"/>
              </a:rPr>
              <a:t>(Use this slide to introduce a new topic.)</a:t>
            </a:r>
            <a:endParaRPr lang="en-US" dirty="0">
              <a:solidFill>
                <a:schemeClr val="bg1"/>
              </a:solidFill>
              <a:latin typeface="+mj-lt"/>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pic>
        <p:nvPicPr>
          <p:cNvPr id="5" name="Picture Placeholder 4" descr="A person in a white coat in a field of plants&#10;&#10;Description automatically generated">
            <a:extLst>
              <a:ext uri="{FF2B5EF4-FFF2-40B4-BE49-F238E27FC236}">
                <a16:creationId xmlns:a16="http://schemas.microsoft.com/office/drawing/2014/main" id="{274D4590-070B-5B19-FF54-C04EA1AF901E}"/>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860" name="Google Shape;860;p53"/>
          <p:cNvSpPr/>
          <p:nvPr/>
        </p:nvSpPr>
        <p:spPr>
          <a:xfrm>
            <a:off x="3108326" y="-1"/>
            <a:ext cx="9083674" cy="6858001"/>
          </a:xfrm>
          <a:prstGeom prst="rect">
            <a:avLst/>
          </a:prstGeom>
          <a:gradFill>
            <a:gsLst>
              <a:gs pos="0">
                <a:srgbClr val="000000">
                  <a:alpha val="28627"/>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861" name="Google Shape;861;p53"/>
          <p:cNvSpPr/>
          <p:nvPr/>
        </p:nvSpPr>
        <p:spPr>
          <a:xfrm>
            <a:off x="495300" y="495301"/>
            <a:ext cx="4454071" cy="413834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6" name="Text Placeholder 5">
            <a:extLst>
              <a:ext uri="{FF2B5EF4-FFF2-40B4-BE49-F238E27FC236}">
                <a16:creationId xmlns:a16="http://schemas.microsoft.com/office/drawing/2014/main" id="{C1C23679-598B-BE8A-2A7B-E5B2223C7843}"/>
              </a:ext>
            </a:extLst>
          </p:cNvPr>
          <p:cNvSpPr>
            <a:spLocks noGrp="1"/>
          </p:cNvSpPr>
          <p:nvPr>
            <p:ph type="body" idx="1"/>
          </p:nvPr>
        </p:nvSpPr>
        <p:spPr/>
        <p:txBody>
          <a:bodyPr/>
          <a:lstStyle/>
          <a:p>
            <a:r>
              <a:rPr lang="en-US" cap="none" dirty="0">
                <a:solidFill>
                  <a:schemeClr val="lt1"/>
                </a:solidFill>
                <a:latin typeface="Cambria"/>
                <a:ea typeface="Cambria"/>
                <a:cs typeface="Cambria"/>
                <a:sym typeface="Cambria"/>
              </a:rPr>
              <a:t>Transition Slide</a:t>
            </a:r>
          </a:p>
          <a:p>
            <a:r>
              <a:rPr lang="en-US" sz="4000" dirty="0">
                <a:solidFill>
                  <a:schemeClr val="bg1"/>
                </a:solidFill>
                <a:latin typeface="+mj-lt"/>
                <a:sym typeface="Cambria"/>
              </a:rPr>
              <a:t>(Use this slide to introduce a new topic.)</a:t>
            </a:r>
            <a:endParaRPr lang="en-US" dirty="0">
              <a:solidFill>
                <a:schemeClr val="lt1"/>
              </a:solidFill>
              <a:latin typeface="Cambria"/>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lose-up of a magnifying glass&#10;&#10;Description automatically generated">
            <a:extLst>
              <a:ext uri="{FF2B5EF4-FFF2-40B4-BE49-F238E27FC236}">
                <a16:creationId xmlns:a16="http://schemas.microsoft.com/office/drawing/2014/main" id="{A68FC9FA-30E1-81B1-4700-6E5D843F2B27}"/>
              </a:ext>
            </a:extLst>
          </p:cNvPr>
          <p:cNvPicPr>
            <a:picLocks noGrp="1" noChangeAspect="1"/>
          </p:cNvPicPr>
          <p:nvPr>
            <p:ph type="pic" idx="2"/>
          </p:nvPr>
        </p:nvPicPr>
        <p:blipFill>
          <a:blip r:embed="rId2" cstate="screen">
            <a:extLst>
              <a:ext uri="{28A0092B-C50C-407E-A947-70E740481C1C}">
                <a14:useLocalDpi xmlns:a14="http://schemas.microsoft.com/office/drawing/2010/main"/>
              </a:ext>
            </a:extLst>
          </a:blip>
          <a:srcRect/>
          <a:stretch>
            <a:fillRect/>
          </a:stretch>
        </p:blipFill>
        <p:spPr>
          <a:xfrm>
            <a:off x="3678382" y="1475714"/>
            <a:ext cx="4480560" cy="3987144"/>
          </a:xfrm>
        </p:spPr>
      </p:pic>
      <p:sp>
        <p:nvSpPr>
          <p:cNvPr id="3" name="Title 2">
            <a:extLst>
              <a:ext uri="{FF2B5EF4-FFF2-40B4-BE49-F238E27FC236}">
                <a16:creationId xmlns:a16="http://schemas.microsoft.com/office/drawing/2014/main" id="{B42D0BE4-A495-2FB9-D6E7-DB0BC05EA9FF}"/>
              </a:ext>
            </a:extLst>
          </p:cNvPr>
          <p:cNvSpPr>
            <a:spLocks noGrp="1"/>
          </p:cNvSpPr>
          <p:nvPr>
            <p:ph type="title"/>
          </p:nvPr>
        </p:nvSpPr>
        <p:spPr/>
        <p:txBody>
          <a:bodyPr/>
          <a:lstStyle/>
          <a:p>
            <a:r>
              <a:rPr lang="en-US" dirty="0"/>
              <a:t>Image Slide </a:t>
            </a:r>
            <a:r>
              <a:rPr lang="en-US" sz="4000" dirty="0">
                <a:solidFill>
                  <a:schemeClr val="bg1">
                    <a:lumMod val="75000"/>
                  </a:schemeClr>
                </a:solidFill>
              </a:rPr>
              <a:t>(Cambria font, size 60)</a:t>
            </a:r>
            <a:endParaRPr lang="en-US" dirty="0"/>
          </a:p>
        </p:txBody>
      </p:sp>
    </p:spTree>
    <p:extLst>
      <p:ext uri="{BB962C8B-B14F-4D97-AF65-F5344CB8AC3E}">
        <p14:creationId xmlns:p14="http://schemas.microsoft.com/office/powerpoint/2010/main" val="1773981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8D10EB-FD9D-238C-802A-BEAB4FE32F65}"/>
              </a:ext>
            </a:extLst>
          </p:cNvPr>
          <p:cNvSpPr>
            <a:spLocks noGrp="1"/>
          </p:cNvSpPr>
          <p:nvPr>
            <p:ph type="title"/>
          </p:nvPr>
        </p:nvSpPr>
        <p:spPr>
          <a:xfrm>
            <a:off x="709613" y="232663"/>
            <a:ext cx="9132887" cy="896747"/>
          </a:xfrm>
        </p:spPr>
        <p:txBody>
          <a:bodyPr/>
          <a:lstStyle/>
          <a:p>
            <a:r>
              <a:rPr lang="en-US" dirty="0"/>
              <a:t>Image Slide </a:t>
            </a:r>
            <a:r>
              <a:rPr lang="en-US" sz="3600" dirty="0">
                <a:solidFill>
                  <a:schemeClr val="bg1">
                    <a:lumMod val="75000"/>
                  </a:schemeClr>
                </a:solidFill>
              </a:rPr>
              <a:t>(Cambria font, size 60)</a:t>
            </a:r>
            <a:endParaRPr lang="en-US" dirty="0">
              <a:solidFill>
                <a:schemeClr val="bg1">
                  <a:lumMod val="75000"/>
                </a:schemeClr>
              </a:solidFill>
            </a:endParaRPr>
          </a:p>
        </p:txBody>
      </p:sp>
      <p:pic>
        <p:nvPicPr>
          <p:cNvPr id="12" name="Picture Placeholder 11" descr="A person writing on a clipboard in a greenhouse&#10;&#10;Description automatically generated">
            <a:extLst>
              <a:ext uri="{FF2B5EF4-FFF2-40B4-BE49-F238E27FC236}">
                <a16:creationId xmlns:a16="http://schemas.microsoft.com/office/drawing/2014/main" id="{E59E1F8E-8B6F-8CDA-456E-7867F6AC8494}"/>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425583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440627-D57F-F720-DBCD-6E461AFE1C7C}"/>
              </a:ext>
            </a:extLst>
          </p:cNvPr>
          <p:cNvSpPr>
            <a:spLocks noGrp="1"/>
          </p:cNvSpPr>
          <p:nvPr>
            <p:ph type="title"/>
          </p:nvPr>
        </p:nvSpPr>
        <p:spPr>
          <a:xfrm>
            <a:off x="709613" y="232663"/>
            <a:ext cx="9132887" cy="896747"/>
          </a:xfrm>
        </p:spPr>
        <p:txBody>
          <a:bodyPr/>
          <a:lstStyle/>
          <a:p>
            <a:r>
              <a:rPr lang="en-US" dirty="0"/>
              <a:t>Images Slide </a:t>
            </a:r>
            <a:r>
              <a:rPr lang="en-US" sz="3600" dirty="0">
                <a:solidFill>
                  <a:schemeClr val="bg1">
                    <a:lumMod val="75000"/>
                  </a:schemeClr>
                </a:solidFill>
              </a:rPr>
              <a:t>(Cambria font, size 60)</a:t>
            </a:r>
            <a:endParaRPr lang="en-US" dirty="0">
              <a:solidFill>
                <a:schemeClr val="bg1">
                  <a:lumMod val="75000"/>
                </a:schemeClr>
              </a:solidFill>
            </a:endParaRPr>
          </a:p>
        </p:txBody>
      </p:sp>
      <p:sp>
        <p:nvSpPr>
          <p:cNvPr id="13" name="Text Placeholder 12">
            <a:extLst>
              <a:ext uri="{FF2B5EF4-FFF2-40B4-BE49-F238E27FC236}">
                <a16:creationId xmlns:a16="http://schemas.microsoft.com/office/drawing/2014/main" id="{931C066B-F0EB-62F3-8CCD-ECE64AFF2C94}"/>
              </a:ext>
            </a:extLst>
          </p:cNvPr>
          <p:cNvSpPr>
            <a:spLocks noGrp="1"/>
          </p:cNvSpPr>
          <p:nvPr>
            <p:ph type="body" sz="quarter" idx="11"/>
          </p:nvPr>
        </p:nvSpPr>
        <p:spPr>
          <a:xfrm>
            <a:off x="709611" y="5225143"/>
            <a:ext cx="5138928" cy="723220"/>
          </a:xfrm>
        </p:spPr>
        <p:txBody>
          <a:bodyPr/>
          <a:lstStyle/>
          <a:p>
            <a:r>
              <a:rPr lang="en-US" sz="1200" dirty="0"/>
              <a:t>Source: Nature; </a:t>
            </a:r>
            <a:r>
              <a:rPr lang="en-GB" sz="1200" dirty="0"/>
              <a:t>Jarvis, A., Gallo-Franco, J., </a:t>
            </a:r>
            <a:r>
              <a:rPr lang="en-GB" sz="1200" dirty="0" err="1"/>
              <a:t>Portilla</a:t>
            </a:r>
            <a:r>
              <a:rPr lang="en-GB" sz="1200" dirty="0"/>
              <a:t>, J. et al. Periodic Table of Food Initiative for generating biomolecular knowledge of edible biodiversity. Nat Food 5, 189–193 (2024). https://doi.org/10.1038/s43016-024-00941-y</a:t>
            </a:r>
            <a:endParaRPr lang="en-US" sz="1600" dirty="0"/>
          </a:p>
        </p:txBody>
      </p:sp>
      <p:sp>
        <p:nvSpPr>
          <p:cNvPr id="14" name="Text Placeholder 13">
            <a:extLst>
              <a:ext uri="{FF2B5EF4-FFF2-40B4-BE49-F238E27FC236}">
                <a16:creationId xmlns:a16="http://schemas.microsoft.com/office/drawing/2014/main" id="{6C607283-4F81-2E7A-9EE5-CE0AB635D5A8}"/>
              </a:ext>
            </a:extLst>
          </p:cNvPr>
          <p:cNvSpPr>
            <a:spLocks noGrp="1"/>
          </p:cNvSpPr>
          <p:nvPr>
            <p:ph type="body" sz="quarter" idx="12"/>
          </p:nvPr>
        </p:nvSpPr>
        <p:spPr>
          <a:xfrm>
            <a:off x="6342062" y="5225143"/>
            <a:ext cx="5138928" cy="723220"/>
          </a:xfrm>
        </p:spPr>
        <p:txBody>
          <a:bodyPr/>
          <a:lstStyle/>
          <a:p>
            <a:r>
              <a:rPr lang="en-US" sz="1200" dirty="0" err="1"/>
              <a:t>Fontoura</a:t>
            </a:r>
            <a:r>
              <a:rPr lang="en-US" sz="1200" dirty="0"/>
              <a:t>, A., Javaid, A., </a:t>
            </a:r>
            <a:r>
              <a:rPr lang="en-US" sz="1200" dirty="0" err="1"/>
              <a:t>Sáinz</a:t>
            </a:r>
            <a:r>
              <a:rPr lang="en-US" sz="1200" dirty="0"/>
              <a:t> de la </a:t>
            </a:r>
            <a:r>
              <a:rPr lang="en-US" sz="1200" dirty="0" err="1"/>
              <a:t>Maza-Escolà</a:t>
            </a:r>
            <a:r>
              <a:rPr lang="en-US" sz="1200" dirty="0"/>
              <a:t>, V., </a:t>
            </a:r>
            <a:r>
              <a:rPr lang="en-US" sz="1200" dirty="0" err="1"/>
              <a:t>Salandy</a:t>
            </a:r>
            <a:r>
              <a:rPr lang="en-US" sz="1200" dirty="0"/>
              <a:t>, N., </a:t>
            </a:r>
            <a:r>
              <a:rPr lang="en-US" sz="1200" dirty="0" err="1"/>
              <a:t>Fubini</a:t>
            </a:r>
            <a:r>
              <a:rPr lang="en-US" sz="1200" dirty="0"/>
              <a:t>, S., </a:t>
            </a:r>
            <a:r>
              <a:rPr lang="en-US" sz="1200" dirty="0" err="1"/>
              <a:t>Grilli</a:t>
            </a:r>
            <a:r>
              <a:rPr lang="en-US" sz="1200" dirty="0"/>
              <a:t>, E., &amp; McFadden, J. (2022). Heat stress develops with increased total-tract gut permeability, and dietary organic acid and pure botanical supplementation partly restores lactation performance in Holstein dairy cows. Journal of Dairy Science, 105(9), 7842-7860. https://doi.org/10.3168/jds.2022-21820</a:t>
            </a:r>
          </a:p>
        </p:txBody>
      </p:sp>
      <p:pic>
        <p:nvPicPr>
          <p:cNvPr id="8" name="Picture Placeholder 7" descr="A close up of a newspaper&#10;&#10;Description automatically generated">
            <a:extLst>
              <a:ext uri="{FF2B5EF4-FFF2-40B4-BE49-F238E27FC236}">
                <a16:creationId xmlns:a16="http://schemas.microsoft.com/office/drawing/2014/main" id="{17332691-8ABC-0BCB-2123-0CC371AC338F}"/>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Placeholder 9" descr="A screenshot of a document&#10;&#10;Description automatically generated">
            <a:extLst>
              <a:ext uri="{FF2B5EF4-FFF2-40B4-BE49-F238E27FC236}">
                <a16:creationId xmlns:a16="http://schemas.microsoft.com/office/drawing/2014/main" id="{905628F2-E405-E689-C986-D8CD89474D6C}"/>
              </a:ext>
            </a:extLst>
          </p:cNvPr>
          <p:cNvPicPr>
            <a:picLocks noGrp="1" noChangeAspect="1"/>
          </p:cNvPicPr>
          <p:nvPr>
            <p:ph type="pic" idx="10"/>
          </p:nvPr>
        </p:nvPicPr>
        <p:blipFill>
          <a:blip r:embed="rId4" cstate="screen">
            <a:extLst>
              <a:ext uri="{28A0092B-C50C-407E-A947-70E740481C1C}">
                <a14:useLocalDpi xmlns:a14="http://schemas.microsoft.com/office/drawing/2010/main"/>
              </a:ext>
            </a:extLst>
          </a:blip>
          <a:srcRect t="5281" b="5281"/>
          <a:stretch>
            <a:fillRect/>
          </a:stretch>
        </p:blipFill>
        <p:spPr>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450387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E4CDE6-98E8-1E41-7F7C-F82D209CF0D2}"/>
              </a:ext>
            </a:extLst>
          </p:cNvPr>
          <p:cNvSpPr>
            <a:spLocks noGrp="1"/>
          </p:cNvSpPr>
          <p:nvPr>
            <p:ph type="title"/>
          </p:nvPr>
        </p:nvSpPr>
        <p:spPr>
          <a:xfrm>
            <a:off x="709613" y="232663"/>
            <a:ext cx="9132887" cy="896747"/>
          </a:xfrm>
        </p:spPr>
        <p:txBody>
          <a:bodyPr/>
          <a:lstStyle/>
          <a:p>
            <a:r>
              <a:rPr lang="en-US" dirty="0"/>
              <a:t>Images Slide </a:t>
            </a:r>
            <a:r>
              <a:rPr lang="en-US" sz="3600" dirty="0">
                <a:solidFill>
                  <a:schemeClr val="bg1">
                    <a:lumMod val="75000"/>
                  </a:schemeClr>
                </a:solidFill>
              </a:rPr>
              <a:t>(Cambria font, size 60)</a:t>
            </a:r>
            <a:endParaRPr lang="en-US" dirty="0">
              <a:solidFill>
                <a:schemeClr val="bg1">
                  <a:lumMod val="75000"/>
                </a:schemeClr>
              </a:solidFill>
            </a:endParaRPr>
          </a:p>
        </p:txBody>
      </p:sp>
      <p:sp>
        <p:nvSpPr>
          <p:cNvPr id="14" name="Text Placeholder 13">
            <a:extLst>
              <a:ext uri="{FF2B5EF4-FFF2-40B4-BE49-F238E27FC236}">
                <a16:creationId xmlns:a16="http://schemas.microsoft.com/office/drawing/2014/main" id="{21634C72-54DD-DE20-BB68-9947780C22D0}"/>
              </a:ext>
            </a:extLst>
          </p:cNvPr>
          <p:cNvSpPr>
            <a:spLocks noGrp="1"/>
          </p:cNvSpPr>
          <p:nvPr>
            <p:ph type="body" sz="quarter" idx="13"/>
          </p:nvPr>
        </p:nvSpPr>
        <p:spPr/>
        <p:txBody>
          <a:bodyPr/>
          <a:lstStyle/>
          <a:p>
            <a:r>
              <a:rPr lang="en-US" sz="1600" dirty="0"/>
              <a:t>Briefly describe what you want your audience to glean from the image. Provide attribute, when needed.</a:t>
            </a:r>
          </a:p>
        </p:txBody>
      </p:sp>
      <p:pic>
        <p:nvPicPr>
          <p:cNvPr id="6" name="Picture Placeholder 5" descr="A person looking through a microscope&#10;&#10;Description automatically generated">
            <a:extLst>
              <a:ext uri="{FF2B5EF4-FFF2-40B4-BE49-F238E27FC236}">
                <a16:creationId xmlns:a16="http://schemas.microsoft.com/office/drawing/2014/main" id="{C13F0C86-6712-7E4A-53FD-8F79EA2D37A5}"/>
              </a:ext>
            </a:extLst>
          </p:cNvPr>
          <p:cNvPicPr>
            <a:picLocks noGrp="1" noChangeAspect="1"/>
          </p:cNvPicPr>
          <p:nvPr>
            <p:ph type="pic" idx="12"/>
          </p:nvPr>
        </p:nvPicPr>
        <p:blipFill>
          <a:blip r:embed="rId3" cstate="screen">
            <a:extLst>
              <a:ext uri="{28A0092B-C50C-407E-A947-70E740481C1C}">
                <a14:useLocalDpi xmlns:a14="http://schemas.microsoft.com/office/drawing/2010/main"/>
              </a:ext>
            </a:extLst>
          </a:blip>
          <a:srcRect/>
          <a:stretch>
            <a:fillRect/>
          </a:stretch>
        </p:blipFill>
        <p:spPr/>
      </p:pic>
      <p:pic>
        <p:nvPicPr>
          <p:cNvPr id="11" name="Picture Placeholder 10" descr="A person holding a tablet in front of a plant&#10;&#10;Description automatically generated">
            <a:extLst>
              <a:ext uri="{FF2B5EF4-FFF2-40B4-BE49-F238E27FC236}">
                <a16:creationId xmlns:a16="http://schemas.microsoft.com/office/drawing/2014/main" id="{6BFA7F25-92DB-C192-1EB7-D2258979BDEB}"/>
              </a:ext>
            </a:extLst>
          </p:cNvPr>
          <p:cNvPicPr>
            <a:picLocks noGrp="1" noChangeAspect="1"/>
          </p:cNvPicPr>
          <p:nvPr>
            <p:ph type="pic" idx="10"/>
          </p:nvPr>
        </p:nvPicPr>
        <p:blipFill>
          <a:blip r:embed="rId4" cstate="screen">
            <a:extLst>
              <a:ext uri="{28A0092B-C50C-407E-A947-70E740481C1C}">
                <a14:useLocalDpi xmlns:a14="http://schemas.microsoft.com/office/drawing/2010/main"/>
              </a:ext>
            </a:extLst>
          </a:blip>
          <a:srcRect/>
          <a:stretch>
            <a:fillRect/>
          </a:stretch>
        </p:blipFill>
        <p:spPr/>
      </p:pic>
      <p:pic>
        <p:nvPicPr>
          <p:cNvPr id="18" name="Picture Placeholder 17" descr="A person planting a plant in the dirt&#10;&#10;Description automatically generated">
            <a:extLst>
              <a:ext uri="{FF2B5EF4-FFF2-40B4-BE49-F238E27FC236}">
                <a16:creationId xmlns:a16="http://schemas.microsoft.com/office/drawing/2014/main" id="{2B63FAD5-C6BE-221D-67CD-3BCD1F7A6589}"/>
              </a:ext>
            </a:extLst>
          </p:cNvPr>
          <p:cNvPicPr>
            <a:picLocks noGrp="1" noChangeAspect="1"/>
          </p:cNvPicPr>
          <p:nvPr>
            <p:ph type="pic" idx="11"/>
          </p:nvPr>
        </p:nvPicPr>
        <p:blipFill>
          <a:blip r:embed="rId5"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813391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FDD95467-6C33-C58B-DF27-483B8771F61A}"/>
              </a:ext>
            </a:extLst>
          </p:cNvPr>
          <p:cNvSpPr>
            <a:spLocks noGrp="1"/>
          </p:cNvSpPr>
          <p:nvPr>
            <p:ph type="title"/>
          </p:nvPr>
        </p:nvSpPr>
        <p:spPr/>
        <p:txBody>
          <a:bodyPr/>
          <a:lstStyle/>
          <a:p>
            <a:r>
              <a:rPr lang="en-GB" dirty="0"/>
              <a:t>Images Slide </a:t>
            </a:r>
            <a:r>
              <a:rPr lang="en-GB" sz="3600" dirty="0">
                <a:solidFill>
                  <a:schemeClr val="bg1">
                    <a:lumMod val="75000"/>
                  </a:schemeClr>
                </a:solidFill>
              </a:rPr>
              <a:t>(Cambria font, size 60)</a:t>
            </a:r>
            <a:endParaRPr lang="en-US" dirty="0">
              <a:solidFill>
                <a:schemeClr val="bg1">
                  <a:lumMod val="75000"/>
                </a:schemeClr>
              </a:solidFill>
            </a:endParaRPr>
          </a:p>
        </p:txBody>
      </p:sp>
      <p:pic>
        <p:nvPicPr>
          <p:cNvPr id="9" name="Picture Placeholder 8" descr="A group of chickens in a field&#10;&#10;Description automatically generated">
            <a:extLst>
              <a:ext uri="{FF2B5EF4-FFF2-40B4-BE49-F238E27FC236}">
                <a16:creationId xmlns:a16="http://schemas.microsoft.com/office/drawing/2014/main" id="{176A5C4A-B539-CC68-0320-3DEE43E07A58}"/>
              </a:ext>
            </a:extLst>
          </p:cNvPr>
          <p:cNvPicPr>
            <a:picLocks noGrp="1" noChangeAspect="1"/>
          </p:cNvPicPr>
          <p:nvPr>
            <p:ph type="pic" idx="12"/>
          </p:nvPr>
        </p:nvPicPr>
        <p:blipFill rotWithShape="1">
          <a:blip r:embed="rId3" cstate="screen">
            <a:extLst>
              <a:ext uri="{28A0092B-C50C-407E-A947-70E740481C1C}">
                <a14:useLocalDpi xmlns:a14="http://schemas.microsoft.com/office/drawing/2010/main"/>
              </a:ext>
            </a:extLst>
          </a:blip>
          <a:srcRect/>
          <a:stretch/>
        </p:blipFill>
        <p:spPr>
          <a:xfrm>
            <a:off x="709613" y="1475714"/>
            <a:ext cx="5138928" cy="1990454"/>
          </a:xfrm>
        </p:spPr>
      </p:pic>
      <p:pic>
        <p:nvPicPr>
          <p:cNvPr id="15" name="Picture Placeholder 14" descr="A group of eggs in a carton&#10;&#10;Description automatically generated">
            <a:extLst>
              <a:ext uri="{FF2B5EF4-FFF2-40B4-BE49-F238E27FC236}">
                <a16:creationId xmlns:a16="http://schemas.microsoft.com/office/drawing/2014/main" id="{DD3EB234-9F80-F0F7-DA57-82929DF23E02}"/>
              </a:ext>
            </a:extLst>
          </p:cNvPr>
          <p:cNvPicPr>
            <a:picLocks noGrp="1" noChangeAspect="1"/>
          </p:cNvPicPr>
          <p:nvPr>
            <p:ph type="pic" idx="10"/>
          </p:nvPr>
        </p:nvPicPr>
        <p:blipFill>
          <a:blip r:embed="rId4" cstate="screen">
            <a:extLst>
              <a:ext uri="{28A0092B-C50C-407E-A947-70E740481C1C}">
                <a14:useLocalDpi xmlns:a14="http://schemas.microsoft.com/office/drawing/2010/main"/>
              </a:ext>
            </a:extLst>
          </a:blip>
          <a:srcRect/>
          <a:stretch>
            <a:fillRect/>
          </a:stretch>
        </p:blipFill>
        <p:spPr/>
      </p:pic>
      <p:pic>
        <p:nvPicPr>
          <p:cNvPr id="20" name="Picture Placeholder 19" descr="An egg on a phone&#10;&#10;Description automatically generated">
            <a:extLst>
              <a:ext uri="{FF2B5EF4-FFF2-40B4-BE49-F238E27FC236}">
                <a16:creationId xmlns:a16="http://schemas.microsoft.com/office/drawing/2014/main" id="{52B58FEE-2D37-6FB5-3D7A-8365BBCB1815}"/>
              </a:ext>
            </a:extLst>
          </p:cNvPr>
          <p:cNvPicPr>
            <a:picLocks noGrp="1" noChangeAspect="1"/>
          </p:cNvPicPr>
          <p:nvPr>
            <p:ph type="pic" idx="13"/>
          </p:nvPr>
        </p:nvPicPr>
        <p:blipFill rotWithShape="1">
          <a:blip r:embed="rId5" cstate="screen">
            <a:extLst>
              <a:ext uri="{28A0092B-C50C-407E-A947-70E740481C1C}">
                <a14:useLocalDpi xmlns:a14="http://schemas.microsoft.com/office/drawing/2010/main"/>
              </a:ext>
            </a:extLst>
          </a:blip>
          <a:srcRect/>
          <a:stretch/>
        </p:blipFill>
        <p:spPr>
          <a:xfrm>
            <a:off x="709613" y="4015060"/>
            <a:ext cx="5138928" cy="1990454"/>
          </a:xfrm>
        </p:spPr>
      </p:pic>
      <p:pic>
        <p:nvPicPr>
          <p:cNvPr id="24" name="Picture Placeholder 23" descr="A person in a factory sorting eggs&#10;&#10;Description automatically generated with medium confidence">
            <a:extLst>
              <a:ext uri="{FF2B5EF4-FFF2-40B4-BE49-F238E27FC236}">
                <a16:creationId xmlns:a16="http://schemas.microsoft.com/office/drawing/2014/main" id="{1EE5CA91-5446-CB64-486F-319522BC8893}"/>
              </a:ext>
            </a:extLst>
          </p:cNvPr>
          <p:cNvPicPr>
            <a:picLocks noGrp="1" noChangeAspect="1"/>
          </p:cNvPicPr>
          <p:nvPr>
            <p:ph type="pic" idx="11"/>
          </p:nvPr>
        </p:nvPicPr>
        <p:blipFill>
          <a:blip r:embed="rId6"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055187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a:xfrm>
            <a:off x="709613" y="504826"/>
            <a:ext cx="5134907" cy="1875536"/>
          </a:xfrm>
        </p:spPr>
        <p:txBody>
          <a:bodyPr/>
          <a:lstStyle/>
          <a:p>
            <a:r>
              <a:rPr lang="en-US" dirty="0"/>
              <a:t>Image with Content</a:t>
            </a:r>
          </a:p>
        </p:txBody>
      </p:sp>
      <p:pic>
        <p:nvPicPr>
          <p:cNvPr id="5" name="Picture Placeholder 4" descr="A group of people picking apples&#10;&#10;Description automatically generated">
            <a:extLst>
              <a:ext uri="{FF2B5EF4-FFF2-40B4-BE49-F238E27FC236}">
                <a16:creationId xmlns:a16="http://schemas.microsoft.com/office/drawing/2014/main" id="{34BD3501-2FDC-643E-8E6E-A7C6BD63294C}"/>
              </a:ext>
            </a:extLst>
          </p:cNvPr>
          <p:cNvPicPr>
            <a:picLocks noGrp="1" noChangeAspect="1"/>
          </p:cNvPicPr>
          <p:nvPr>
            <p:ph type="pic" idx="2"/>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7">
            <a:extLst>
              <a:ext uri="{FF2B5EF4-FFF2-40B4-BE49-F238E27FC236}">
                <a16:creationId xmlns:a16="http://schemas.microsoft.com/office/drawing/2014/main" id="{16060C33-18AF-6D54-FC60-54C52058718C}"/>
              </a:ext>
            </a:extLst>
          </p:cNvPr>
          <p:cNvSpPr txBox="1">
            <a:spLocks/>
          </p:cNvSpPr>
          <p:nvPr/>
        </p:nvSpPr>
        <p:spPr>
          <a:xfrm>
            <a:off x="713445" y="2730336"/>
            <a:ext cx="5345768" cy="3165475"/>
          </a:xfrm>
          <a:prstGeom prst="rect">
            <a:avLst/>
          </a:prstGeom>
        </p:spPr>
        <p:txBody>
          <a:bodyPr vert="horz" lIns="0" tIns="45720" rIns="0" bIns="45720" rtlCol="0" anchor="t">
            <a:noAutofit/>
          </a:bodyPr>
          <a:lstStyle>
            <a:defPPr marR="0" lvl="0" algn="l" rtl="0">
              <a:lnSpc>
                <a:spcPct val="100000"/>
              </a:lnSpc>
              <a:spcBef>
                <a:spcPts val="0"/>
              </a:spcBef>
              <a:spcAft>
                <a:spcPts val="0"/>
              </a:spcAft>
            </a:defPPr>
            <a:lvl1pPr marL="0" marR="0" lvl="0" indent="-182880" algn="l" rtl="0">
              <a:lnSpc>
                <a:spcPct val="100000"/>
              </a:lnSpc>
              <a:spcBef>
                <a:spcPts val="0"/>
              </a:spcBef>
              <a:spcAft>
                <a:spcPts val="1500"/>
              </a:spcAft>
              <a:buClr>
                <a:srgbClr val="000000"/>
              </a:buClr>
              <a:buFont typeface="Arial"/>
              <a:defRPr sz="2000" b="0" i="0" u="none" strike="noStrike" cap="none">
                <a:solidFill>
                  <a:schemeClr val="tx1"/>
                </a:solidFill>
                <a:latin typeface="+mn-lt"/>
                <a:ea typeface="Arial"/>
                <a:cs typeface="Arial"/>
                <a:sym typeface="Arial"/>
              </a:defRPr>
            </a:lvl1pPr>
            <a:lvl2pPr marL="365760" marR="0" lvl="1" indent="-182880" algn="l" rtl="0">
              <a:lnSpc>
                <a:spcPct val="100000"/>
              </a:lnSpc>
              <a:spcBef>
                <a:spcPts val="0"/>
              </a:spcBef>
              <a:spcAft>
                <a:spcPts val="1000"/>
              </a:spcAft>
              <a:buClr>
                <a:schemeClr val="accent1"/>
              </a:buClr>
              <a:buFont typeface="Arial" panose="020B0604020202020204" pitchFamily="34" charset="0"/>
              <a:buChar char="•"/>
              <a:defRPr sz="1800" b="0" i="0" u="none" strike="noStrike" cap="none">
                <a:solidFill>
                  <a:schemeClr val="tx1"/>
                </a:solidFill>
                <a:latin typeface="+mn-lt"/>
                <a:ea typeface="Arial"/>
                <a:cs typeface="Arial"/>
                <a:sym typeface="Arial"/>
              </a:defRPr>
            </a:lvl2pPr>
            <a:lvl3pPr marL="548640" marR="0" lvl="2" indent="-182880" algn="l" rtl="0">
              <a:lnSpc>
                <a:spcPct val="100000"/>
              </a:lnSpc>
              <a:spcBef>
                <a:spcPts val="0"/>
              </a:spcBef>
              <a:spcAft>
                <a:spcPts val="1000"/>
              </a:spcAft>
              <a:buClr>
                <a:schemeClr val="accent3"/>
              </a:buClr>
              <a:buFont typeface="Arial" panose="020B0604020202020204" pitchFamily="34" charset="0"/>
              <a:buChar char="•"/>
              <a:defRPr sz="1600" b="0" i="0" u="none" strike="noStrike" cap="none">
                <a:solidFill>
                  <a:schemeClr val="tx1"/>
                </a:solidFill>
                <a:latin typeface="+mn-lt"/>
                <a:ea typeface="Arial"/>
                <a:cs typeface="Arial"/>
                <a:sym typeface="Arial"/>
              </a:defRPr>
            </a:lvl3pPr>
            <a:lvl4pPr marL="731520" marR="0" lvl="3" indent="-182880" algn="l" rtl="0">
              <a:lnSpc>
                <a:spcPct val="100000"/>
              </a:lnSpc>
              <a:spcBef>
                <a:spcPts val="0"/>
              </a:spcBef>
              <a:spcAft>
                <a:spcPts val="1000"/>
              </a:spcAft>
              <a:buClr>
                <a:schemeClr val="tx1"/>
              </a:buClr>
              <a:buFont typeface="Arial" panose="020B0604020202020204" pitchFamily="34" charset="0"/>
              <a:buChar char="•"/>
              <a:defRPr sz="1400" b="0" i="0" u="none" strike="noStrike" cap="none">
                <a:solidFill>
                  <a:schemeClr val="tx1"/>
                </a:solidFill>
                <a:latin typeface="+mn-lt"/>
                <a:ea typeface="Arial"/>
                <a:cs typeface="Arial"/>
                <a:sym typeface="Arial"/>
              </a:defRPr>
            </a:lvl4pPr>
            <a:lvl5pPr marL="914400" marR="0" lvl="4" indent="-182880" algn="l" rtl="0">
              <a:lnSpc>
                <a:spcPct val="100000"/>
              </a:lnSpc>
              <a:spcBef>
                <a:spcPts val="0"/>
              </a:spcBef>
              <a:spcAft>
                <a:spcPts val="1500"/>
              </a:spcAft>
              <a:buClr>
                <a:srgbClr val="000000"/>
              </a:buClr>
              <a:buFont typeface="Courier New" panose="02070309020205020404" pitchFamily="49" charset="0"/>
              <a:buChar char="o"/>
              <a:defRPr sz="1050" b="0" i="0" u="none" strike="noStrike" cap="none">
                <a:solidFill>
                  <a:schemeClr val="tx1"/>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ea typeface="Verdana"/>
              </a:rPr>
              <a:t>This slide is for simple text with one picture.</a:t>
            </a:r>
            <a:endParaRPr lang="en-US" sz="1600">
              <a:ea typeface="Verdana"/>
            </a:endParaRPr>
          </a:p>
          <a:p>
            <a:pPr lvl="1"/>
            <a:r>
              <a:rPr lang="en-US" dirty="0">
                <a:ea typeface="Verdana"/>
              </a:rPr>
              <a:t>DO NOT move the title or text box.</a:t>
            </a:r>
          </a:p>
          <a:p>
            <a:pPr lvl="1"/>
            <a:r>
              <a:rPr lang="en-US" sz="1800">
                <a:ea typeface="Verdana"/>
              </a:rPr>
              <a:t>DO NOT place text on top of image.</a:t>
            </a:r>
            <a:endParaRPr lang="en-US">
              <a:ea typeface="Verdana"/>
            </a:endParaRPr>
          </a:p>
          <a:p>
            <a:pPr lvl="1"/>
            <a:r>
              <a:rPr lang="en-US" sz="1800" dirty="0">
                <a:ea typeface="Verdana"/>
              </a:rPr>
              <a:t>You may expand the length of this text box to fill the space from here to the bottom of the slide.</a:t>
            </a:r>
            <a:endParaRPr lang="en-US"/>
          </a:p>
          <a:p>
            <a:endParaRPr lang="en-US" dirty="0">
              <a:ea typeface="Verdana"/>
            </a:endParaRPr>
          </a:p>
          <a:p>
            <a:pPr indent="0">
              <a:buFont typeface="Arial"/>
              <a:buNone/>
            </a:pPr>
            <a:endParaRPr lang="en-US" dirty="0"/>
          </a:p>
          <a:p>
            <a:pPr marL="182880" lvl="1" indent="0">
              <a:buNone/>
            </a:pPr>
            <a:endParaRPr lang="en-US"/>
          </a:p>
        </p:txBody>
      </p:sp>
    </p:spTree>
    <p:extLst>
      <p:ext uri="{BB962C8B-B14F-4D97-AF65-F5344CB8AC3E}">
        <p14:creationId xmlns:p14="http://schemas.microsoft.com/office/powerpoint/2010/main" val="10742612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p:txBody>
          <a:bodyPr/>
          <a:lstStyle/>
          <a:p>
            <a:r>
              <a:rPr lang="en-US" dirty="0"/>
              <a:t>Image with Content</a:t>
            </a:r>
          </a:p>
        </p:txBody>
      </p:sp>
      <p:sp>
        <p:nvSpPr>
          <p:cNvPr id="7" name="Text Placeholder 7">
            <a:extLst>
              <a:ext uri="{FF2B5EF4-FFF2-40B4-BE49-F238E27FC236}">
                <a16:creationId xmlns:a16="http://schemas.microsoft.com/office/drawing/2014/main" id="{4EDAA0C7-E8D5-BFA8-7D28-75ED5C5D40F0}"/>
              </a:ext>
            </a:extLst>
          </p:cNvPr>
          <p:cNvSpPr>
            <a:spLocks noGrp="1"/>
          </p:cNvSpPr>
          <p:nvPr>
            <p:ph type="body" sz="quarter" idx="13"/>
          </p:nvPr>
        </p:nvSpPr>
        <p:spPr>
          <a:xfrm>
            <a:off x="6345238" y="2782888"/>
            <a:ext cx="5135562" cy="3165475"/>
          </a:xfrm>
        </p:spPr>
        <p:txBody>
          <a:bodyPr vert="horz" lIns="0" tIns="45720" rIns="0" bIns="45720" rtlCol="0" anchor="t">
            <a:noAutofit/>
          </a:bodyPr>
          <a:lstStyle/>
          <a:p>
            <a:pPr>
              <a:spcAft>
                <a:spcPts val="1500"/>
              </a:spcAft>
            </a:pPr>
            <a:r>
              <a:rPr lang="en-US" sz="2000" dirty="0">
                <a:ea typeface="Verdana"/>
              </a:rPr>
              <a:t>This slide is for simple text with one picture.</a:t>
            </a:r>
          </a:p>
          <a:p>
            <a:pPr marL="651510" lvl="1" indent="-285750">
              <a:spcAft>
                <a:spcPts val="1000"/>
              </a:spcAft>
              <a:buClr>
                <a:srgbClr val="4CBD98"/>
              </a:buClr>
            </a:pPr>
            <a:r>
              <a:rPr lang="en-US" sz="1800" dirty="0">
                <a:ea typeface="Verdana"/>
              </a:rPr>
              <a:t>DO NOT move the title or text box.</a:t>
            </a:r>
          </a:p>
          <a:p>
            <a:pPr marL="651510" lvl="1" indent="-285750">
              <a:spcAft>
                <a:spcPts val="1000"/>
              </a:spcAft>
              <a:buClr>
                <a:srgbClr val="4CBD98"/>
              </a:buClr>
            </a:pPr>
            <a:r>
              <a:rPr lang="en-US" sz="1800" dirty="0">
                <a:ea typeface="Verdana"/>
              </a:rPr>
              <a:t>DO NOT place text on top of image.</a:t>
            </a:r>
          </a:p>
          <a:p>
            <a:pPr marL="651510" lvl="1" indent="-285750">
              <a:spcAft>
                <a:spcPts val="1000"/>
              </a:spcAft>
              <a:buClr>
                <a:srgbClr val="4CBD98"/>
              </a:buClr>
            </a:pPr>
            <a:r>
              <a:rPr lang="en-US" sz="1800" dirty="0">
                <a:ea typeface="Verdana"/>
              </a:rPr>
              <a:t>You may expand the length of this text box to fill the space from here to the bottom of the slide.</a:t>
            </a:r>
            <a:endParaRPr lang="en-US"/>
          </a:p>
          <a:p>
            <a:pPr marL="182880" lvl="1" indent="0">
              <a:buNone/>
            </a:pPr>
            <a:endParaRPr lang="en-US"/>
          </a:p>
        </p:txBody>
      </p:sp>
      <p:pic>
        <p:nvPicPr>
          <p:cNvPr id="8" name="Picture Placeholder 7" descr="A person in a greenhouse&#10;&#10;Description automatically generated">
            <a:extLst>
              <a:ext uri="{FF2B5EF4-FFF2-40B4-BE49-F238E27FC236}">
                <a16:creationId xmlns:a16="http://schemas.microsoft.com/office/drawing/2014/main" id="{3B164C19-F9A1-4EC1-A7CE-3D075AC3CF4F}"/>
              </a:ext>
            </a:extLst>
          </p:cNvPr>
          <p:cNvPicPr>
            <a:picLocks noGrp="1" noChangeAspect="1"/>
          </p:cNvPicPr>
          <p:nvPr>
            <p:ph type="pic" idx="12"/>
          </p:nvPr>
        </p:nvPicPr>
        <p:blipFill rotWithShape="1">
          <a:blip r:embed="rId2" cstate="screen">
            <a:extLst>
              <a:ext uri="{28A0092B-C50C-407E-A947-70E740481C1C}">
                <a14:useLocalDpi xmlns:a14="http://schemas.microsoft.com/office/drawing/2010/main"/>
              </a:ext>
            </a:extLst>
          </a:blip>
          <a:srcRect/>
          <a:stretch/>
        </p:blipFill>
        <p:spPr>
          <a:xfrm flipH="1">
            <a:off x="495300" y="504826"/>
            <a:ext cx="5350808" cy="5443538"/>
          </a:xfrm>
        </p:spPr>
      </p:pic>
    </p:spTree>
    <p:extLst>
      <p:ext uri="{BB962C8B-B14F-4D97-AF65-F5344CB8AC3E}">
        <p14:creationId xmlns:p14="http://schemas.microsoft.com/office/powerpoint/2010/main" val="9496619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p:txBody>
          <a:bodyPr/>
          <a:lstStyle/>
          <a:p>
            <a:r>
              <a:rPr lang="en-US" dirty="0"/>
              <a:t>Two Images with Content</a:t>
            </a:r>
          </a:p>
        </p:txBody>
      </p:sp>
      <p:sp>
        <p:nvSpPr>
          <p:cNvPr id="8" name="Text Placeholder 7">
            <a:extLst>
              <a:ext uri="{FF2B5EF4-FFF2-40B4-BE49-F238E27FC236}">
                <a16:creationId xmlns:a16="http://schemas.microsoft.com/office/drawing/2014/main" id="{EE5336D6-1D86-C292-9EDD-FAF22E2F1F2A}"/>
              </a:ext>
            </a:extLst>
          </p:cNvPr>
          <p:cNvSpPr>
            <a:spLocks noGrp="1"/>
          </p:cNvSpPr>
          <p:nvPr>
            <p:ph type="body" sz="quarter" idx="14"/>
          </p:nvPr>
        </p:nvSpPr>
        <p:spPr/>
        <p:txBody>
          <a:bodyPr vert="horz" lIns="0" tIns="45720" rIns="0" bIns="45720" rtlCol="0" anchor="t">
            <a:noAutofit/>
          </a:bodyPr>
          <a:lstStyle/>
          <a:p>
            <a:pPr>
              <a:spcAft>
                <a:spcPts val="1500"/>
              </a:spcAft>
            </a:pPr>
            <a:r>
              <a:rPr lang="en-US" sz="2000" dirty="0">
                <a:ea typeface="Verdana"/>
              </a:rPr>
              <a:t>This slide is for simple text with two pictures.</a:t>
            </a:r>
          </a:p>
          <a:p>
            <a:pPr marL="651510" lvl="1" indent="-285750">
              <a:spcAft>
                <a:spcPts val="1000"/>
              </a:spcAft>
              <a:buClr>
                <a:srgbClr val="4CBD98"/>
              </a:buClr>
            </a:pPr>
            <a:r>
              <a:rPr lang="en-US" sz="1800" dirty="0">
                <a:ea typeface="Verdana"/>
              </a:rPr>
              <a:t>DO NOT move the title or text box.</a:t>
            </a:r>
          </a:p>
          <a:p>
            <a:pPr marL="651510" lvl="1" indent="-285750">
              <a:spcAft>
                <a:spcPts val="1000"/>
              </a:spcAft>
              <a:buClr>
                <a:srgbClr val="4CBD98"/>
              </a:buClr>
            </a:pPr>
            <a:r>
              <a:rPr lang="en-US" sz="1800" dirty="0">
                <a:ea typeface="Verdana"/>
              </a:rPr>
              <a:t>DO NOT place text on top of image.</a:t>
            </a:r>
          </a:p>
          <a:p>
            <a:pPr marL="651510" lvl="1" indent="-285750">
              <a:spcAft>
                <a:spcPts val="1000"/>
              </a:spcAft>
              <a:buClr>
                <a:srgbClr val="4CBD98"/>
              </a:buClr>
            </a:pPr>
            <a:r>
              <a:rPr lang="en-US" sz="1800" dirty="0">
                <a:ea typeface="Verdana"/>
              </a:rPr>
              <a:t>You may expand the length of this text box to fill the space from here to the bottom of the slide.</a:t>
            </a:r>
            <a:endParaRPr lang="en-US" dirty="0"/>
          </a:p>
        </p:txBody>
      </p:sp>
      <p:pic>
        <p:nvPicPr>
          <p:cNvPr id="19" name="Picture Placeholder 18" descr="A person looking at a plant&#10;&#10;Description automatically generated">
            <a:extLst>
              <a:ext uri="{FF2B5EF4-FFF2-40B4-BE49-F238E27FC236}">
                <a16:creationId xmlns:a16="http://schemas.microsoft.com/office/drawing/2014/main" id="{D67A5407-F41D-C67A-4C50-487377A33765}"/>
              </a:ext>
            </a:extLst>
          </p:cNvPr>
          <p:cNvPicPr>
            <a:picLocks noGrp="1" noChangeAspect="1"/>
          </p:cNvPicPr>
          <p:nvPr>
            <p:ph type="pic" idx="12"/>
          </p:nvPr>
        </p:nvPicPr>
        <p:blipFill>
          <a:blip r:embed="rId2" cstate="screen">
            <a:extLst>
              <a:ext uri="{28A0092B-C50C-407E-A947-70E740481C1C}">
                <a14:useLocalDpi xmlns:a14="http://schemas.microsoft.com/office/drawing/2010/main"/>
              </a:ext>
            </a:extLst>
          </a:blip>
          <a:srcRect/>
          <a:stretch>
            <a:fillRect/>
          </a:stretch>
        </p:blipFill>
        <p:spPr>
          <a:xfrm flipH="1">
            <a:off x="0" y="504827"/>
            <a:ext cx="5846108" cy="2469545"/>
          </a:xfrm>
        </p:spPr>
      </p:pic>
      <p:pic>
        <p:nvPicPr>
          <p:cNvPr id="21" name="Picture Placeholder 20" descr="A row of green plants in a greenhouse&#10;&#10;Description automatically generated">
            <a:extLst>
              <a:ext uri="{FF2B5EF4-FFF2-40B4-BE49-F238E27FC236}">
                <a16:creationId xmlns:a16="http://schemas.microsoft.com/office/drawing/2014/main" id="{C658FE8C-BDFA-B074-5C50-6011399A9908}"/>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16765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7" name="Google Shape;197;p11"/>
          <p:cNvSpPr txBox="1">
            <a:spLocks noGrp="1"/>
          </p:cNvSpPr>
          <p:nvPr>
            <p:ph type="body" idx="2"/>
          </p:nvPr>
        </p:nvSpPr>
        <p:spPr>
          <a:xfrm>
            <a:off x="709611" y="2142948"/>
            <a:ext cx="10771187" cy="392112"/>
          </a:xfrm>
          <a:noFill/>
          <a:ln>
            <a:noFill/>
          </a:ln>
        </p:spPr>
        <p:txBody>
          <a:bodyPr spcFirstLastPara="1" wrap="square" lIns="0" tIns="45700" rIns="91425" bIns="45700" anchor="b" anchorCtr="0">
            <a:noAutofit/>
          </a:bodyPr>
          <a:lstStyle/>
          <a:p>
            <a:pPr lvl="0"/>
            <a:r>
              <a:rPr lang="en-US" dirty="0"/>
              <a:t>SUBHEADINGS (TEXT IS ALL CAPS, VERDANA FONT, SIZE 20)</a:t>
            </a:r>
          </a:p>
        </p:txBody>
      </p:sp>
      <p:sp>
        <p:nvSpPr>
          <p:cNvPr id="196" name="Google Shape;196;p11"/>
          <p:cNvSpPr txBox="1">
            <a:spLocks noGrp="1"/>
          </p:cNvSpPr>
          <p:nvPr>
            <p:ph type="body" sz="quarter" idx="4294967295"/>
          </p:nvPr>
        </p:nvSpPr>
        <p:spPr>
          <a:xfrm>
            <a:off x="709611" y="2831809"/>
            <a:ext cx="5104333" cy="2603500"/>
          </a:xfrm>
          <a:noFill/>
          <a:ln>
            <a:noFill/>
          </a:ln>
        </p:spPr>
        <p:txBody>
          <a:bodyPr spcFirstLastPara="1" wrap="square" lIns="0" tIns="45700" rIns="91425" bIns="45700" anchor="t" anchorCtr="0">
            <a:normAutofit/>
          </a:bodyPr>
          <a:lstStyle/>
          <a:p>
            <a:r>
              <a:rPr lang="en-US" dirty="0"/>
              <a:t>Body text (Verdana font, size 20)</a:t>
            </a:r>
          </a:p>
          <a:p>
            <a:pPr lvl="1"/>
            <a:r>
              <a:rPr lang="en-US" dirty="0"/>
              <a:t>First level bullets (Verdana, size 18)</a:t>
            </a:r>
          </a:p>
          <a:p>
            <a:pPr lvl="2"/>
            <a:r>
              <a:rPr lang="en-US" dirty="0"/>
              <a:t>Second level bullets (Verdana, size 16)</a:t>
            </a:r>
          </a:p>
          <a:p>
            <a:pPr lvl="3"/>
            <a:r>
              <a:rPr lang="en-US" dirty="0"/>
              <a:t>Third level bullets (Verdana, size 14)</a:t>
            </a:r>
          </a:p>
          <a:p>
            <a:r>
              <a:rPr lang="en-US" dirty="0"/>
              <a:t>All text is aligned left, always. DO NOT center text.</a:t>
            </a:r>
          </a:p>
        </p:txBody>
      </p:sp>
      <p:sp>
        <p:nvSpPr>
          <p:cNvPr id="195" name="Google Shape;195;p11"/>
          <p:cNvSpPr txBox="1">
            <a:spLocks noGrp="1"/>
          </p:cNvSpPr>
          <p:nvPr>
            <p:ph type="title"/>
          </p:nvPr>
        </p:nvSpPr>
        <p:spPr>
          <a:xfrm>
            <a:off x="709613" y="149279"/>
            <a:ext cx="11334536" cy="896747"/>
          </a:xfrm>
          <a:noFill/>
          <a:ln>
            <a:noFill/>
          </a:ln>
        </p:spPr>
        <p:txBody>
          <a:bodyPr spcFirstLastPara="1" wrap="square" lIns="0" tIns="45700" rIns="0" bIns="45700" anchor="t" anchorCtr="0">
            <a:noAutofit/>
          </a:bodyPr>
          <a:lstStyle/>
          <a:p>
            <a:pPr lvl="0"/>
            <a:r>
              <a:rPr lang="en-US" dirty="0"/>
              <a:t>Fonts &amp; Sizes </a:t>
            </a:r>
            <a:br>
              <a:rPr lang="en-US" dirty="0"/>
            </a:br>
            <a:r>
              <a:rPr lang="en-US" dirty="0"/>
              <a:t>Headings </a:t>
            </a:r>
            <a:r>
              <a:rPr lang="en-US" sz="5400" dirty="0"/>
              <a:t>(Cambria font, size 60)</a:t>
            </a:r>
            <a:endParaRPr lang="en-US" dirty="0"/>
          </a:p>
        </p:txBody>
      </p:sp>
      <p:pic>
        <p:nvPicPr>
          <p:cNvPr id="198" name="Google Shape;198;p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95205" y="2688698"/>
            <a:ext cx="5531930" cy="317549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p:txBody>
          <a:bodyPr/>
          <a:lstStyle/>
          <a:p>
            <a:r>
              <a:rPr lang="en-US" dirty="0"/>
              <a:t>Two Images with Content</a:t>
            </a:r>
          </a:p>
        </p:txBody>
      </p:sp>
      <p:sp>
        <p:nvSpPr>
          <p:cNvPr id="8" name="Text Placeholder 7">
            <a:extLst>
              <a:ext uri="{FF2B5EF4-FFF2-40B4-BE49-F238E27FC236}">
                <a16:creationId xmlns:a16="http://schemas.microsoft.com/office/drawing/2014/main" id="{EE5336D6-1D86-C292-9EDD-FAF22E2F1F2A}"/>
              </a:ext>
            </a:extLst>
          </p:cNvPr>
          <p:cNvSpPr>
            <a:spLocks noGrp="1"/>
          </p:cNvSpPr>
          <p:nvPr>
            <p:ph type="body" sz="quarter" idx="15"/>
          </p:nvPr>
        </p:nvSpPr>
        <p:spPr/>
        <p:txBody>
          <a:bodyPr vert="horz" lIns="0" tIns="45720" rIns="0" bIns="45720" rtlCol="0" anchor="t">
            <a:noAutofit/>
          </a:bodyPr>
          <a:lstStyle/>
          <a:p>
            <a:pPr>
              <a:spcAft>
                <a:spcPts val="1500"/>
              </a:spcAft>
            </a:pPr>
            <a:r>
              <a:rPr lang="en-US" sz="2000" dirty="0">
                <a:ea typeface="Verdana"/>
              </a:rPr>
              <a:t>This slide is for simple text with two pictures.</a:t>
            </a:r>
          </a:p>
          <a:p>
            <a:pPr marL="651510" lvl="1" indent="-285750">
              <a:spcAft>
                <a:spcPts val="1000"/>
              </a:spcAft>
              <a:buClr>
                <a:srgbClr val="4CBD98"/>
              </a:buClr>
            </a:pPr>
            <a:r>
              <a:rPr lang="en-US" dirty="0">
                <a:ea typeface="Verdana"/>
              </a:rPr>
              <a:t>DO NOT move the title or text box.</a:t>
            </a:r>
          </a:p>
          <a:p>
            <a:pPr marL="651510" lvl="1" indent="-285750">
              <a:spcAft>
                <a:spcPts val="1000"/>
              </a:spcAft>
              <a:buClr>
                <a:srgbClr val="4CBD98"/>
              </a:buClr>
            </a:pPr>
            <a:r>
              <a:rPr lang="en-US" dirty="0">
                <a:ea typeface="Verdana"/>
              </a:rPr>
              <a:t>DO NOT place text on top of image.</a:t>
            </a:r>
          </a:p>
          <a:p>
            <a:pPr marL="651510" lvl="1" indent="-285750">
              <a:spcAft>
                <a:spcPts val="1000"/>
              </a:spcAft>
              <a:buClr>
                <a:srgbClr val="4CBD98"/>
              </a:buClr>
            </a:pPr>
            <a:r>
              <a:rPr lang="en-US" dirty="0">
                <a:ea typeface="Verdana"/>
              </a:rPr>
              <a:t>You may expand the length of this text box to fill the space from here to the bottom of the slide.</a:t>
            </a:r>
            <a:endParaRPr lang="en-US" dirty="0"/>
          </a:p>
        </p:txBody>
      </p:sp>
      <p:pic>
        <p:nvPicPr>
          <p:cNvPr id="5" name="Picture Placeholder 4" descr="A group of pigs in a pen&#10;&#10;Description automatically generated">
            <a:extLst>
              <a:ext uri="{FF2B5EF4-FFF2-40B4-BE49-F238E27FC236}">
                <a16:creationId xmlns:a16="http://schemas.microsoft.com/office/drawing/2014/main" id="{123D25B2-D8E2-8F1F-4B55-5E40F34F7A6C}"/>
              </a:ext>
            </a:extLst>
          </p:cNvPr>
          <p:cNvPicPr>
            <a:picLocks noGrp="1" noChangeAspect="1"/>
          </p:cNvPicPr>
          <p:nvPr>
            <p:ph type="pic"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2" name="Picture Placeholder 11" descr="A person in a pig pen&#10;&#10;Description automatically generated">
            <a:extLst>
              <a:ext uri="{FF2B5EF4-FFF2-40B4-BE49-F238E27FC236}">
                <a16:creationId xmlns:a16="http://schemas.microsoft.com/office/drawing/2014/main" id="{75CEFD4C-AC86-4ADC-7BCE-F692B2F2DA07}"/>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697281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a:xfrm>
            <a:off x="6345893" y="725490"/>
            <a:ext cx="5134907" cy="1875536"/>
          </a:xfrm>
        </p:spPr>
        <p:txBody>
          <a:bodyPr/>
          <a:lstStyle/>
          <a:p>
            <a:r>
              <a:rPr lang="en-US" dirty="0"/>
              <a:t>Three Images with Content</a:t>
            </a:r>
          </a:p>
        </p:txBody>
      </p:sp>
      <p:sp>
        <p:nvSpPr>
          <p:cNvPr id="8" name="Text Placeholder 7">
            <a:extLst>
              <a:ext uri="{FF2B5EF4-FFF2-40B4-BE49-F238E27FC236}">
                <a16:creationId xmlns:a16="http://schemas.microsoft.com/office/drawing/2014/main" id="{EE5336D6-1D86-C292-9EDD-FAF22E2F1F2A}"/>
              </a:ext>
            </a:extLst>
          </p:cNvPr>
          <p:cNvSpPr>
            <a:spLocks noGrp="1"/>
          </p:cNvSpPr>
          <p:nvPr>
            <p:ph type="body" sz="quarter" idx="15"/>
          </p:nvPr>
        </p:nvSpPr>
        <p:spPr>
          <a:xfrm>
            <a:off x="6345238" y="2782888"/>
            <a:ext cx="5135562" cy="3165475"/>
          </a:xfrm>
        </p:spPr>
        <p:txBody>
          <a:bodyPr vert="horz" lIns="0" tIns="45720" rIns="0" bIns="45720" rtlCol="0" anchor="t">
            <a:noAutofit/>
          </a:bodyPr>
          <a:lstStyle/>
          <a:p>
            <a:pPr>
              <a:spcAft>
                <a:spcPts val="1500"/>
              </a:spcAft>
            </a:pPr>
            <a:r>
              <a:rPr lang="en-US" sz="2000" dirty="0">
                <a:ea typeface="Verdana"/>
              </a:rPr>
              <a:t>This slide is for simple text with two pictures.</a:t>
            </a:r>
          </a:p>
          <a:p>
            <a:pPr marL="651510" lvl="1" indent="-285750">
              <a:spcAft>
                <a:spcPts val="1000"/>
              </a:spcAft>
              <a:buClr>
                <a:srgbClr val="4CBD98"/>
              </a:buClr>
            </a:pPr>
            <a:r>
              <a:rPr lang="en-US">
                <a:ea typeface="Verdana"/>
              </a:rPr>
              <a:t>DO NOT move the title or text box.</a:t>
            </a:r>
          </a:p>
          <a:p>
            <a:pPr marL="651510" lvl="1" indent="-285750">
              <a:spcAft>
                <a:spcPts val="1000"/>
              </a:spcAft>
              <a:buClr>
                <a:srgbClr val="4CBD98"/>
              </a:buClr>
            </a:pPr>
            <a:r>
              <a:rPr lang="en-US">
                <a:ea typeface="Verdana"/>
              </a:rPr>
              <a:t>DO NOT place text on top of image.</a:t>
            </a:r>
          </a:p>
          <a:p>
            <a:pPr marL="651510" lvl="1" indent="-285750">
              <a:spcAft>
                <a:spcPts val="1000"/>
              </a:spcAft>
              <a:buClr>
                <a:srgbClr val="4CBD98"/>
              </a:buClr>
            </a:pPr>
            <a:r>
              <a:rPr lang="en-US" dirty="0">
                <a:ea typeface="Verdana"/>
              </a:rPr>
              <a:t>You may expand the length of this text box to fill the space from here to the bottom of the slide.</a:t>
            </a:r>
            <a:endParaRPr lang="en-US" dirty="0"/>
          </a:p>
          <a:p>
            <a:pPr lvl="1"/>
            <a:endParaRPr lang="en-US" dirty="0"/>
          </a:p>
        </p:txBody>
      </p:sp>
      <p:pic>
        <p:nvPicPr>
          <p:cNvPr id="28" name="Picture Placeholder 27" descr="A close up of plants&#10;&#10;Description automatically generated">
            <a:extLst>
              <a:ext uri="{FF2B5EF4-FFF2-40B4-BE49-F238E27FC236}">
                <a16:creationId xmlns:a16="http://schemas.microsoft.com/office/drawing/2014/main" id="{B7A78F73-385F-E152-B833-F8BBFDD4FF80}"/>
              </a:ext>
            </a:extLst>
          </p:cNvPr>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p:pic>
      <p:pic>
        <p:nvPicPr>
          <p:cNvPr id="26" name="Picture Placeholder 25" descr="A tractor spraying a field&#10;&#10;Description automatically generated">
            <a:extLst>
              <a:ext uri="{FF2B5EF4-FFF2-40B4-BE49-F238E27FC236}">
                <a16:creationId xmlns:a16="http://schemas.microsoft.com/office/drawing/2014/main" id="{BCEF9A59-6C33-F250-4A98-D8402C6B9ADF}"/>
              </a:ext>
            </a:extLst>
          </p:cNvPr>
          <p:cNvPicPr>
            <a:picLocks noGrp="1" noChangeAspect="1"/>
          </p:cNvPicPr>
          <p:nvPr>
            <p:ph type="pic" idx="12"/>
          </p:nvPr>
        </p:nvPicPr>
        <p:blipFill>
          <a:blip r:embed="rId3" cstate="screen">
            <a:extLst>
              <a:ext uri="{28A0092B-C50C-407E-A947-70E740481C1C}">
                <a14:useLocalDpi xmlns:a14="http://schemas.microsoft.com/office/drawing/2010/main"/>
              </a:ext>
            </a:extLst>
          </a:blip>
          <a:srcRect/>
          <a:stretch>
            <a:fillRect/>
          </a:stretch>
        </p:blipFill>
        <p:spPr/>
      </p:pic>
      <p:pic>
        <p:nvPicPr>
          <p:cNvPr id="34" name="Picture Placeholder 33" descr="A group of corn plants&#10;&#10;Description automatically generated">
            <a:extLst>
              <a:ext uri="{FF2B5EF4-FFF2-40B4-BE49-F238E27FC236}">
                <a16:creationId xmlns:a16="http://schemas.microsoft.com/office/drawing/2014/main" id="{C7D038FB-6858-32ED-9553-DBF2382B6302}"/>
              </a:ext>
            </a:extLst>
          </p:cNvPr>
          <p:cNvPicPr>
            <a:picLocks noGrp="1" noChangeAspect="1"/>
          </p:cNvPicPr>
          <p:nvPr>
            <p:ph type="pic" idx="14"/>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585752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p:txBody>
          <a:bodyPr/>
          <a:lstStyle/>
          <a:p>
            <a:r>
              <a:rPr lang="en-US" dirty="0"/>
              <a:t>Three Images with Content</a:t>
            </a:r>
          </a:p>
        </p:txBody>
      </p:sp>
      <p:sp>
        <p:nvSpPr>
          <p:cNvPr id="8" name="Text Placeholder 7">
            <a:extLst>
              <a:ext uri="{FF2B5EF4-FFF2-40B4-BE49-F238E27FC236}">
                <a16:creationId xmlns:a16="http://schemas.microsoft.com/office/drawing/2014/main" id="{EE5336D6-1D86-C292-9EDD-FAF22E2F1F2A}"/>
              </a:ext>
            </a:extLst>
          </p:cNvPr>
          <p:cNvSpPr>
            <a:spLocks noGrp="1"/>
          </p:cNvSpPr>
          <p:nvPr>
            <p:ph type="body" sz="quarter" idx="15"/>
          </p:nvPr>
        </p:nvSpPr>
        <p:spPr/>
        <p:txBody>
          <a:bodyPr vert="horz" lIns="0" tIns="45720" rIns="0" bIns="45720" rtlCol="0" anchor="t">
            <a:noAutofit/>
          </a:bodyPr>
          <a:lstStyle/>
          <a:p>
            <a:pPr>
              <a:spcAft>
                <a:spcPts val="1500"/>
              </a:spcAft>
            </a:pPr>
            <a:r>
              <a:rPr lang="en-US" sz="2000" dirty="0">
                <a:ea typeface="Verdana"/>
              </a:rPr>
              <a:t>This slide is for simple text with two pictures.</a:t>
            </a:r>
          </a:p>
          <a:p>
            <a:pPr marL="651510" lvl="1" indent="-285750">
              <a:spcAft>
                <a:spcPts val="1000"/>
              </a:spcAft>
              <a:buClr>
                <a:srgbClr val="4CBD98"/>
              </a:buClr>
              <a:buFont typeface="Arial"/>
            </a:pPr>
            <a:r>
              <a:rPr lang="en-US" sz="1800">
                <a:ea typeface="Verdana"/>
              </a:rPr>
              <a:t>DO NOT move the title or text box.</a:t>
            </a:r>
          </a:p>
          <a:p>
            <a:pPr marL="651510" lvl="1" indent="-285750">
              <a:spcAft>
                <a:spcPts val="1000"/>
              </a:spcAft>
              <a:buClr>
                <a:srgbClr val="4CBD98"/>
              </a:buClr>
              <a:buFont typeface="Arial"/>
            </a:pPr>
            <a:r>
              <a:rPr lang="en-US" sz="1800">
                <a:ea typeface="Verdana"/>
              </a:rPr>
              <a:t>DO NOT place text on top of image.</a:t>
            </a:r>
          </a:p>
          <a:p>
            <a:pPr marL="651510" lvl="1" indent="-285750">
              <a:spcAft>
                <a:spcPts val="1000"/>
              </a:spcAft>
              <a:buClr>
                <a:srgbClr val="4CBD98"/>
              </a:buClr>
              <a:buFont typeface="Arial"/>
            </a:pPr>
            <a:r>
              <a:rPr lang="en-US" sz="1800" dirty="0">
                <a:ea typeface="Verdana"/>
              </a:rPr>
              <a:t>You may expand the length of this text box to fill the space from here to the bottom of the slide.</a:t>
            </a:r>
            <a:endParaRPr lang="en-US" dirty="0"/>
          </a:p>
        </p:txBody>
      </p:sp>
      <p:pic>
        <p:nvPicPr>
          <p:cNvPr id="7" name="Picture Placeholder 6" descr="A person watering plants in a field&#10;&#10;Description automatically generated">
            <a:extLst>
              <a:ext uri="{FF2B5EF4-FFF2-40B4-BE49-F238E27FC236}">
                <a16:creationId xmlns:a16="http://schemas.microsoft.com/office/drawing/2014/main" id="{58520F3E-526C-E498-5A7D-0DFA94FB911A}"/>
              </a:ext>
            </a:extLst>
          </p:cNvPr>
          <p:cNvPicPr>
            <a:picLocks noGrp="1" noChangeAspect="1"/>
          </p:cNvPicPr>
          <p:nvPr>
            <p:ph type="pic"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3" name="Picture Placeholder 12" descr="A field of yellow flowers&#10;&#10;Description automatically generated">
            <a:extLst>
              <a:ext uri="{FF2B5EF4-FFF2-40B4-BE49-F238E27FC236}">
                <a16:creationId xmlns:a16="http://schemas.microsoft.com/office/drawing/2014/main" id="{95369971-27A3-5560-A5B4-B3DFEAF95069}"/>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2022808" y="495300"/>
            <a:ext cx="1797805" cy="5453064"/>
          </a:xfrm>
        </p:spPr>
      </p:pic>
      <p:pic>
        <p:nvPicPr>
          <p:cNvPr id="18" name="Picture Placeholder 17" descr="Sprinklers spraying plants in a field&#10;&#10;Description automatically generated">
            <a:extLst>
              <a:ext uri="{FF2B5EF4-FFF2-40B4-BE49-F238E27FC236}">
                <a16:creationId xmlns:a16="http://schemas.microsoft.com/office/drawing/2014/main" id="{E789A95B-5F80-ED98-1CBC-0E8340482D77}"/>
              </a:ext>
            </a:extLst>
          </p:cNvPr>
          <p:cNvPicPr>
            <a:picLocks noGrp="1" noChangeAspect="1"/>
          </p:cNvPicPr>
          <p:nvPr>
            <p:ph type="pic" idx="16"/>
          </p:nvPr>
        </p:nvPicPr>
        <p:blipFill rotWithShape="1">
          <a:blip r:embed="rId4" cstate="screen">
            <a:extLst>
              <a:ext uri="{28A0092B-C50C-407E-A947-70E740481C1C}">
                <a14:useLocalDpi xmlns:a14="http://schemas.microsoft.com/office/drawing/2010/main"/>
              </a:ext>
            </a:extLst>
          </a:blip>
          <a:srcRect/>
          <a:stretch/>
        </p:blipFill>
        <p:spPr>
          <a:xfrm>
            <a:off x="4048303" y="495300"/>
            <a:ext cx="1797805" cy="5453064"/>
          </a:xfrm>
        </p:spPr>
      </p:pic>
    </p:spTree>
    <p:extLst>
      <p:ext uri="{BB962C8B-B14F-4D97-AF65-F5344CB8AC3E}">
        <p14:creationId xmlns:p14="http://schemas.microsoft.com/office/powerpoint/2010/main" val="21149286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a:xfrm>
            <a:off x="6345893" y="725490"/>
            <a:ext cx="5134907" cy="1875536"/>
          </a:xfrm>
        </p:spPr>
        <p:txBody>
          <a:bodyPr/>
          <a:lstStyle/>
          <a:p>
            <a:r>
              <a:rPr lang="en-US" dirty="0"/>
              <a:t>Four Images with Content</a:t>
            </a:r>
          </a:p>
        </p:txBody>
      </p:sp>
      <p:sp>
        <p:nvSpPr>
          <p:cNvPr id="8" name="Text Placeholder 7">
            <a:extLst>
              <a:ext uri="{FF2B5EF4-FFF2-40B4-BE49-F238E27FC236}">
                <a16:creationId xmlns:a16="http://schemas.microsoft.com/office/drawing/2014/main" id="{EE5336D6-1D86-C292-9EDD-FAF22E2F1F2A}"/>
              </a:ext>
            </a:extLst>
          </p:cNvPr>
          <p:cNvSpPr>
            <a:spLocks noGrp="1"/>
          </p:cNvSpPr>
          <p:nvPr>
            <p:ph type="body" sz="quarter" idx="13"/>
          </p:nvPr>
        </p:nvSpPr>
        <p:spPr>
          <a:xfrm>
            <a:off x="6345893" y="2783208"/>
            <a:ext cx="5134906" cy="3165156"/>
          </a:xfrm>
        </p:spPr>
        <p:txBody>
          <a:bodyPr vert="horz" lIns="0" tIns="45720" rIns="0" bIns="45720" rtlCol="0" anchor="t">
            <a:noAutofit/>
          </a:bodyPr>
          <a:lstStyle/>
          <a:p>
            <a:pPr>
              <a:spcAft>
                <a:spcPts val="1500"/>
              </a:spcAft>
            </a:pPr>
            <a:r>
              <a:rPr lang="en-US" sz="2000" dirty="0">
                <a:ea typeface="Verdana"/>
              </a:rPr>
              <a:t>This slide is for simple text </a:t>
            </a:r>
            <a:r>
              <a:rPr lang="en-US" sz="2000">
                <a:ea typeface="Verdana"/>
              </a:rPr>
              <a:t>with two pictures.</a:t>
            </a:r>
          </a:p>
          <a:p>
            <a:pPr marL="651510" lvl="1" indent="-285750">
              <a:spcAft>
                <a:spcPts val="1000"/>
              </a:spcAft>
              <a:buClr>
                <a:srgbClr val="4CBD98"/>
              </a:buClr>
            </a:pPr>
            <a:r>
              <a:rPr lang="en-US">
                <a:ea typeface="Verdana"/>
              </a:rPr>
              <a:t>DO NOT move the title or text box.</a:t>
            </a:r>
          </a:p>
          <a:p>
            <a:pPr marL="651510" lvl="1" indent="-285750">
              <a:spcAft>
                <a:spcPts val="1000"/>
              </a:spcAft>
              <a:buClr>
                <a:srgbClr val="4CBD98"/>
              </a:buClr>
            </a:pPr>
            <a:r>
              <a:rPr lang="en-US">
                <a:ea typeface="Verdana"/>
              </a:rPr>
              <a:t>DO NOT place text on top of image.</a:t>
            </a:r>
          </a:p>
          <a:p>
            <a:pPr marL="651510" lvl="1" indent="-285750">
              <a:spcAft>
                <a:spcPts val="1000"/>
              </a:spcAft>
              <a:buClr>
                <a:srgbClr val="4CBD98"/>
              </a:buClr>
            </a:pPr>
            <a:r>
              <a:rPr lang="en-US">
                <a:ea typeface="Verdana"/>
              </a:rPr>
              <a:t>You may expand the length of this text box to fill the space from here to the bottom of the slide.</a:t>
            </a:r>
            <a:endParaRPr lang="en-US"/>
          </a:p>
        </p:txBody>
      </p:sp>
      <p:pic>
        <p:nvPicPr>
          <p:cNvPr id="16" name="Picture Placeholder 15" descr="A person holding a tablet&#10;&#10;Description automatically generated">
            <a:extLst>
              <a:ext uri="{FF2B5EF4-FFF2-40B4-BE49-F238E27FC236}">
                <a16:creationId xmlns:a16="http://schemas.microsoft.com/office/drawing/2014/main" id="{591D3B39-099D-9150-0FE9-36BE2ADB3928}"/>
              </a:ext>
            </a:extLst>
          </p:cNvPr>
          <p:cNvPicPr>
            <a:picLocks noGrp="1" noChangeAspect="1"/>
          </p:cNvPicPr>
          <p:nvPr>
            <p:ph type="pic"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9" name="Picture Placeholder 18" descr="A group of cows standing in a field&#10;&#10;Description automatically generated">
            <a:extLst>
              <a:ext uri="{FF2B5EF4-FFF2-40B4-BE49-F238E27FC236}">
                <a16:creationId xmlns:a16="http://schemas.microsoft.com/office/drawing/2014/main" id="{0FC4D612-DD02-BCBC-D06F-73E232B6D857}"/>
              </a:ext>
            </a:extLst>
          </p:cNvPr>
          <p:cNvPicPr>
            <a:picLocks noGrp="1" noChangeAspect="1"/>
          </p:cNvPicPr>
          <p:nvPr>
            <p:ph type="pic" idx="15"/>
          </p:nvPr>
        </p:nvPicPr>
        <p:blipFill>
          <a:blip r:embed="rId3" cstate="screen">
            <a:extLst>
              <a:ext uri="{28A0092B-C50C-407E-A947-70E740481C1C}">
                <a14:useLocalDpi xmlns:a14="http://schemas.microsoft.com/office/drawing/2010/main"/>
              </a:ext>
            </a:extLst>
          </a:blip>
          <a:srcRect/>
          <a:stretch>
            <a:fillRect/>
          </a:stretch>
        </p:blipFill>
        <p:spPr/>
      </p:pic>
      <p:pic>
        <p:nvPicPr>
          <p:cNvPr id="23" name="Picture Placeholder 22" descr="A tractor spraying crops in a field&#10;&#10;Description automatically generated">
            <a:extLst>
              <a:ext uri="{FF2B5EF4-FFF2-40B4-BE49-F238E27FC236}">
                <a16:creationId xmlns:a16="http://schemas.microsoft.com/office/drawing/2014/main" id="{8BC97222-425E-9C75-D4D5-D909D3B4833D}"/>
              </a:ext>
            </a:extLst>
          </p:cNvPr>
          <p:cNvPicPr>
            <a:picLocks noGrp="1" noChangeAspect="1"/>
          </p:cNvPicPr>
          <p:nvPr>
            <p:ph type="pic" idx="17"/>
          </p:nvPr>
        </p:nvPicPr>
        <p:blipFill>
          <a:blip r:embed="rId4" cstate="screen">
            <a:extLst>
              <a:ext uri="{28A0092B-C50C-407E-A947-70E740481C1C}">
                <a14:useLocalDpi xmlns:a14="http://schemas.microsoft.com/office/drawing/2010/main"/>
              </a:ext>
            </a:extLst>
          </a:blip>
          <a:srcRect/>
          <a:stretch>
            <a:fillRect/>
          </a:stretch>
        </p:blipFill>
        <p:spPr/>
      </p:pic>
      <p:pic>
        <p:nvPicPr>
          <p:cNvPr id="27" name="Picture Placeholder 26" descr="A person in green scrubs holding a chicken&#10;&#10;Description automatically generated">
            <a:extLst>
              <a:ext uri="{FF2B5EF4-FFF2-40B4-BE49-F238E27FC236}">
                <a16:creationId xmlns:a16="http://schemas.microsoft.com/office/drawing/2014/main" id="{16F93841-A923-850B-E2C6-4D7FD22EF0F8}"/>
              </a:ext>
            </a:extLst>
          </p:cNvPr>
          <p:cNvPicPr>
            <a:picLocks noGrp="1" noChangeAspect="1"/>
          </p:cNvPicPr>
          <p:nvPr>
            <p:ph type="pic" idx="16"/>
          </p:nvPr>
        </p:nvPicPr>
        <p:blipFill>
          <a:blip r:embed="rId5"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6509433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a:xfrm>
            <a:off x="709612" y="3951558"/>
            <a:ext cx="4408487" cy="1875536"/>
          </a:xfrm>
        </p:spPr>
        <p:txBody>
          <a:bodyPr/>
          <a:lstStyle/>
          <a:p>
            <a:r>
              <a:rPr lang="en-US" dirty="0"/>
              <a:t>Four Images with Content</a:t>
            </a:r>
          </a:p>
        </p:txBody>
      </p:sp>
      <p:sp>
        <p:nvSpPr>
          <p:cNvPr id="8" name="Text Placeholder 7">
            <a:extLst>
              <a:ext uri="{FF2B5EF4-FFF2-40B4-BE49-F238E27FC236}">
                <a16:creationId xmlns:a16="http://schemas.microsoft.com/office/drawing/2014/main" id="{EE5336D6-1D86-C292-9EDD-FAF22E2F1F2A}"/>
              </a:ext>
            </a:extLst>
          </p:cNvPr>
          <p:cNvSpPr>
            <a:spLocks noGrp="1"/>
          </p:cNvSpPr>
          <p:nvPr>
            <p:ph type="body" sz="quarter" idx="15"/>
          </p:nvPr>
        </p:nvSpPr>
        <p:spPr>
          <a:xfrm>
            <a:off x="5887938" y="3830289"/>
            <a:ext cx="5592861" cy="2118075"/>
          </a:xfrm>
        </p:spPr>
        <p:txBody>
          <a:bodyPr/>
          <a:lstStyle/>
          <a:p>
            <a:pPr indent="0"/>
            <a:r>
              <a:rPr lang="en-US" dirty="0"/>
              <a:t>This slide is for simple text with four pictures. DO NOT move the title or text box to preserve the white space. DO NOT place text on top of the image.</a:t>
            </a:r>
          </a:p>
          <a:p>
            <a:r>
              <a:rPr lang="en-US" dirty="0"/>
              <a:t>You may expand the length of this text box to fill the space from here to the bottom of the slide</a:t>
            </a:r>
          </a:p>
          <a:p>
            <a:pPr lvl="1"/>
            <a:r>
              <a:rPr lang="en-US" dirty="0"/>
              <a:t>Consider basic bullets</a:t>
            </a:r>
          </a:p>
        </p:txBody>
      </p:sp>
      <p:pic>
        <p:nvPicPr>
          <p:cNvPr id="9" name="Picture Placeholder 8" descr="A person digging in a garden&#10;&#10;Description automatically generated">
            <a:extLst>
              <a:ext uri="{FF2B5EF4-FFF2-40B4-BE49-F238E27FC236}">
                <a16:creationId xmlns:a16="http://schemas.microsoft.com/office/drawing/2014/main" id="{27AEF2EA-D92F-DCF9-ECB6-A94378416A91}"/>
              </a:ext>
            </a:extLst>
          </p:cNvPr>
          <p:cNvPicPr>
            <a:picLocks noGrp="1" noChangeAspect="1"/>
          </p:cNvPicPr>
          <p:nvPr>
            <p:ph type="pic"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4" name="Picture Placeholder 13" descr="A few men standing in a field&#10;&#10;Description automatically generated">
            <a:extLst>
              <a:ext uri="{FF2B5EF4-FFF2-40B4-BE49-F238E27FC236}">
                <a16:creationId xmlns:a16="http://schemas.microsoft.com/office/drawing/2014/main" id="{43A2ED5B-F9C2-4A31-9A5B-180BCCC613AF}"/>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a:fillRect/>
          </a:stretch>
        </p:blipFill>
        <p:spPr/>
      </p:pic>
      <p:pic>
        <p:nvPicPr>
          <p:cNvPr id="19" name="Picture Placeholder 18" descr="A basket of cassavas in a field&#10;&#10;Description automatically generated">
            <a:extLst>
              <a:ext uri="{FF2B5EF4-FFF2-40B4-BE49-F238E27FC236}">
                <a16:creationId xmlns:a16="http://schemas.microsoft.com/office/drawing/2014/main" id="{5942F876-406E-2A17-5D71-E83274443114}"/>
              </a:ext>
            </a:extLst>
          </p:cNvPr>
          <p:cNvPicPr>
            <a:picLocks noGrp="1" noChangeAspect="1"/>
          </p:cNvPicPr>
          <p:nvPr>
            <p:ph type="pic" idx="16"/>
          </p:nvPr>
        </p:nvPicPr>
        <p:blipFill>
          <a:blip r:embed="rId4" cstate="screen">
            <a:extLst>
              <a:ext uri="{28A0092B-C50C-407E-A947-70E740481C1C}">
                <a14:useLocalDpi xmlns:a14="http://schemas.microsoft.com/office/drawing/2010/main"/>
              </a:ext>
            </a:extLst>
          </a:blip>
          <a:srcRect/>
          <a:stretch>
            <a:fillRect/>
          </a:stretch>
        </p:blipFill>
        <p:spPr/>
      </p:pic>
      <p:pic>
        <p:nvPicPr>
          <p:cNvPr id="23" name="Picture Placeholder 22" descr="A person carrying two milk cans&#10;&#10;Description automatically generated">
            <a:extLst>
              <a:ext uri="{FF2B5EF4-FFF2-40B4-BE49-F238E27FC236}">
                <a16:creationId xmlns:a16="http://schemas.microsoft.com/office/drawing/2014/main" id="{6B282D71-3C15-11C9-4A11-03FD8EDF6ED9}"/>
              </a:ext>
            </a:extLst>
          </p:cNvPr>
          <p:cNvPicPr>
            <a:picLocks noGrp="1" noChangeAspect="1"/>
          </p:cNvPicPr>
          <p:nvPr>
            <p:ph type="pic" idx="17"/>
          </p:nvPr>
        </p:nvPicPr>
        <p:blipFill rotWithShape="1">
          <a:blip r:embed="rId5" cstate="screen">
            <a:extLst>
              <a:ext uri="{28A0092B-C50C-407E-A947-70E740481C1C}">
                <a14:useLocalDpi xmlns:a14="http://schemas.microsoft.com/office/drawing/2010/main"/>
              </a:ext>
            </a:extLst>
          </a:blip>
          <a:srcRect/>
          <a:stretch/>
        </p:blipFill>
        <p:spPr>
          <a:xfrm>
            <a:off x="9451998" y="495300"/>
            <a:ext cx="2740002" cy="2933700"/>
          </a:xfrm>
        </p:spPr>
      </p:pic>
    </p:spTree>
    <p:extLst>
      <p:ext uri="{BB962C8B-B14F-4D97-AF65-F5344CB8AC3E}">
        <p14:creationId xmlns:p14="http://schemas.microsoft.com/office/powerpoint/2010/main" val="497792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5F9DD6-D3FD-964C-7C2C-041E0B80D777}"/>
              </a:ext>
            </a:extLst>
          </p:cNvPr>
          <p:cNvSpPr>
            <a:spLocks noGrp="1"/>
          </p:cNvSpPr>
          <p:nvPr>
            <p:ph type="body" idx="2"/>
          </p:nvPr>
        </p:nvSpPr>
        <p:spPr>
          <a:xfrm>
            <a:off x="709613" y="1252344"/>
            <a:ext cx="10771187" cy="392463"/>
          </a:xfrm>
        </p:spPr>
        <p:txBody>
          <a:bodyPr/>
          <a:lstStyle/>
          <a:p>
            <a:pPr lvl="0"/>
            <a:r>
              <a:rPr lang="en-US" dirty="0"/>
              <a:t>THIS SLIDE IS FOR YOU </a:t>
            </a:r>
          </a:p>
        </p:txBody>
      </p:sp>
      <p:sp>
        <p:nvSpPr>
          <p:cNvPr id="3" name="Title 2">
            <a:extLst>
              <a:ext uri="{FF2B5EF4-FFF2-40B4-BE49-F238E27FC236}">
                <a16:creationId xmlns:a16="http://schemas.microsoft.com/office/drawing/2014/main" id="{6E408F6D-4F90-E75E-26EB-D2EB7BA3A121}"/>
              </a:ext>
            </a:extLst>
          </p:cNvPr>
          <p:cNvSpPr>
            <a:spLocks noGrp="1"/>
          </p:cNvSpPr>
          <p:nvPr>
            <p:ph type="title"/>
          </p:nvPr>
        </p:nvSpPr>
        <p:spPr>
          <a:xfrm>
            <a:off x="709613" y="232663"/>
            <a:ext cx="9437687" cy="896747"/>
          </a:xfrm>
        </p:spPr>
        <p:txBody>
          <a:bodyPr>
            <a:normAutofit fontScale="90000"/>
          </a:bodyPr>
          <a:lstStyle/>
          <a:p>
            <a:r>
              <a:rPr lang="en-US" dirty="0"/>
              <a:t>If You Must Include Lots of Text</a:t>
            </a:r>
          </a:p>
        </p:txBody>
      </p:sp>
      <p:sp>
        <p:nvSpPr>
          <p:cNvPr id="9" name="Text Placeholder 8">
            <a:extLst>
              <a:ext uri="{FF2B5EF4-FFF2-40B4-BE49-F238E27FC236}">
                <a16:creationId xmlns:a16="http://schemas.microsoft.com/office/drawing/2014/main" id="{AFBE6A11-BB69-CA74-041A-74D248E081EB}"/>
              </a:ext>
            </a:extLst>
          </p:cNvPr>
          <p:cNvSpPr>
            <a:spLocks noGrp="1"/>
          </p:cNvSpPr>
          <p:nvPr>
            <p:ph type="body" sz="quarter" idx="11"/>
          </p:nvPr>
        </p:nvSpPr>
        <p:spPr>
          <a:xfrm>
            <a:off x="709613" y="1774825"/>
            <a:ext cx="10772775" cy="4462202"/>
          </a:xfrm>
        </p:spPr>
        <p:txBody>
          <a:bodyPr vert="horz" lIns="0" tIns="45720" rIns="91440" bIns="45720" rtlCol="0" anchor="t">
            <a:normAutofit/>
          </a:bodyPr>
          <a:lstStyle/>
          <a:p>
            <a:r>
              <a:rPr lang="en-US" dirty="0"/>
              <a:t>The CommsLeg Team strongly encourages you to talk through presentations and use PowerPoints for images, photos and graphs. </a:t>
            </a:r>
          </a:p>
          <a:p>
            <a:pPr lvl="1"/>
            <a:r>
              <a:rPr lang="en-US" dirty="0"/>
              <a:t>Slides should include topline messages, not everything you want to say. Instead use the Notes section below to plan your talking points.</a:t>
            </a:r>
          </a:p>
          <a:p>
            <a:r>
              <a:rPr lang="en-US" dirty="0"/>
              <a:t>Use this slide sparingly in your presentations.</a:t>
            </a:r>
          </a:p>
          <a:p>
            <a:pPr lvl="1"/>
            <a:r>
              <a:rPr lang="en-US" dirty="0"/>
              <a:t>Consider using animations to drop in the bullets as you discuss them. Here’s how:</a:t>
            </a:r>
          </a:p>
          <a:p>
            <a:pPr lvl="2"/>
            <a:r>
              <a:rPr lang="en-US" dirty="0"/>
              <a:t>Click “Animations” in the top menu bar.</a:t>
            </a:r>
          </a:p>
          <a:p>
            <a:pPr lvl="2"/>
            <a:r>
              <a:rPr lang="en-US" dirty="0"/>
              <a:t>Highlight the text you want to appear on the slide as you speak.</a:t>
            </a:r>
          </a:p>
          <a:p>
            <a:pPr lvl="2"/>
            <a:r>
              <a:rPr lang="en-US" dirty="0"/>
              <a:t>Click “Appear” from the Animations options.</a:t>
            </a:r>
          </a:p>
          <a:p>
            <a:pPr lvl="2"/>
            <a:r>
              <a:rPr lang="en-US" dirty="0"/>
              <a:t>Reorder your animations by clicking the orange number displayed next to the animated bullet.</a:t>
            </a:r>
          </a:p>
          <a:p>
            <a:pPr lvl="3"/>
            <a:r>
              <a:rPr lang="en-US" dirty="0"/>
              <a:t>Click “Move Earlier” of “Move Later” found under “Reorder Animation” at the top right of the menu bar.</a:t>
            </a:r>
          </a:p>
        </p:txBody>
      </p:sp>
    </p:spTree>
    <p:extLst>
      <p:ext uri="{BB962C8B-B14F-4D97-AF65-F5344CB8AC3E}">
        <p14:creationId xmlns:p14="http://schemas.microsoft.com/office/powerpoint/2010/main" val="293309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a:xfrm>
            <a:off x="709612" y="3951558"/>
            <a:ext cx="4408487" cy="1875536"/>
          </a:xfrm>
        </p:spPr>
        <p:txBody>
          <a:bodyPr/>
          <a:lstStyle/>
          <a:p>
            <a:r>
              <a:rPr lang="en-US"/>
              <a:t>Data Points &amp; Body Text</a:t>
            </a:r>
          </a:p>
        </p:txBody>
      </p:sp>
      <p:sp>
        <p:nvSpPr>
          <p:cNvPr id="8" name="Text Placeholder 7">
            <a:extLst>
              <a:ext uri="{FF2B5EF4-FFF2-40B4-BE49-F238E27FC236}">
                <a16:creationId xmlns:a16="http://schemas.microsoft.com/office/drawing/2014/main" id="{EE5336D6-1D86-C292-9EDD-FAF22E2F1F2A}"/>
              </a:ext>
            </a:extLst>
          </p:cNvPr>
          <p:cNvSpPr>
            <a:spLocks noGrp="1"/>
          </p:cNvSpPr>
          <p:nvPr>
            <p:ph type="body" sz="quarter" idx="15"/>
          </p:nvPr>
        </p:nvSpPr>
        <p:spPr>
          <a:xfrm>
            <a:off x="5887938" y="3830289"/>
            <a:ext cx="5592861" cy="2118075"/>
          </a:xfrm>
        </p:spPr>
        <p:txBody>
          <a:bodyPr/>
          <a:lstStyle/>
          <a:p>
            <a:pPr indent="0"/>
            <a:r>
              <a:rPr lang="en-US" dirty="0"/>
              <a:t>This slide is for simple data points with brief explanation text. DO NOT move the title or text box to preserve the white space. DO NOT place text on top of the image.</a:t>
            </a:r>
          </a:p>
          <a:p>
            <a:r>
              <a:rPr lang="en-US" dirty="0"/>
              <a:t>You may expand the length of this text box to fill the space from here to the bottom of the slide</a:t>
            </a:r>
          </a:p>
          <a:p>
            <a:pPr lvl="1"/>
            <a:r>
              <a:rPr lang="en-US" dirty="0"/>
              <a:t>Consider basic bullets</a:t>
            </a:r>
          </a:p>
        </p:txBody>
      </p:sp>
      <p:graphicFrame>
        <p:nvGraphicFramePr>
          <p:cNvPr id="11" name="Diagram 10">
            <a:extLst>
              <a:ext uri="{FF2B5EF4-FFF2-40B4-BE49-F238E27FC236}">
                <a16:creationId xmlns:a16="http://schemas.microsoft.com/office/drawing/2014/main" id="{13915F52-FEFE-E3AB-2804-597E525AB0AF}"/>
              </a:ext>
            </a:extLst>
          </p:cNvPr>
          <p:cNvGraphicFramePr/>
          <p:nvPr>
            <p:extLst>
              <p:ext uri="{D42A27DB-BD31-4B8C-83A1-F6EECF244321}">
                <p14:modId xmlns:p14="http://schemas.microsoft.com/office/powerpoint/2010/main" val="4082227044"/>
              </p:ext>
            </p:extLst>
          </p:nvPr>
        </p:nvGraphicFramePr>
        <p:xfrm>
          <a:off x="311150" y="713200"/>
          <a:ext cx="11569700" cy="30427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47907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BD68B873-76BE-0415-C60A-F9651778605C}"/>
              </a:ext>
            </a:extLst>
          </p:cNvPr>
          <p:cNvSpPr>
            <a:spLocks noGrp="1"/>
          </p:cNvSpPr>
          <p:nvPr>
            <p:ph type="title"/>
          </p:nvPr>
        </p:nvSpPr>
        <p:spPr>
          <a:xfrm>
            <a:off x="709613" y="232663"/>
            <a:ext cx="10772774" cy="896747"/>
          </a:xfrm>
        </p:spPr>
        <p:txBody>
          <a:bodyPr/>
          <a:lstStyle/>
          <a:p>
            <a:r>
              <a:rPr lang="en-US" dirty="0"/>
              <a:t>Two Column Data</a:t>
            </a:r>
          </a:p>
        </p:txBody>
      </p:sp>
      <p:sp>
        <p:nvSpPr>
          <p:cNvPr id="17" name="Text Placeholder 16">
            <a:extLst>
              <a:ext uri="{FF2B5EF4-FFF2-40B4-BE49-F238E27FC236}">
                <a16:creationId xmlns:a16="http://schemas.microsoft.com/office/drawing/2014/main" id="{E44F09A3-434F-F3F5-5707-3BCF2F6DBC18}"/>
              </a:ext>
            </a:extLst>
          </p:cNvPr>
          <p:cNvSpPr>
            <a:spLocks noGrp="1"/>
          </p:cNvSpPr>
          <p:nvPr>
            <p:ph type="body" sz="quarter" idx="14"/>
          </p:nvPr>
        </p:nvSpPr>
        <p:spPr>
          <a:xfrm>
            <a:off x="709612" y="2057400"/>
            <a:ext cx="5183186" cy="3419476"/>
          </a:xfrm>
        </p:spPr>
        <p:txBody>
          <a:bodyPr vert="horz" lIns="0" tIns="45720" rIns="0" bIns="45720" rtlCol="0" anchor="t">
            <a:noAutofit/>
          </a:bodyPr>
          <a:lstStyle/>
          <a:p>
            <a:r>
              <a:rPr lang="en-US" dirty="0"/>
              <a:t>Use this space to </a:t>
            </a:r>
          </a:p>
          <a:p>
            <a:pPr lvl="1"/>
            <a:r>
              <a:rPr lang="en-US" dirty="0"/>
              <a:t>Highlight data</a:t>
            </a:r>
          </a:p>
          <a:p>
            <a:pPr lvl="1"/>
            <a:r>
              <a:rPr lang="en-US" dirty="0"/>
              <a:t>Demonstrate order</a:t>
            </a:r>
          </a:p>
          <a:p>
            <a:pPr lvl="1"/>
            <a:r>
              <a:rPr lang="en-US" dirty="0"/>
              <a:t>Outline steps or process</a:t>
            </a:r>
          </a:p>
        </p:txBody>
      </p:sp>
      <p:sp>
        <p:nvSpPr>
          <p:cNvPr id="18" name="Text Placeholder 17">
            <a:extLst>
              <a:ext uri="{FF2B5EF4-FFF2-40B4-BE49-F238E27FC236}">
                <a16:creationId xmlns:a16="http://schemas.microsoft.com/office/drawing/2014/main" id="{DE910255-5962-0BCB-445A-BA5D91D07F74}"/>
              </a:ext>
            </a:extLst>
          </p:cNvPr>
          <p:cNvSpPr>
            <a:spLocks noGrp="1"/>
          </p:cNvSpPr>
          <p:nvPr>
            <p:ph type="body" sz="quarter" idx="15"/>
          </p:nvPr>
        </p:nvSpPr>
        <p:spPr>
          <a:xfrm>
            <a:off x="6297613" y="2057400"/>
            <a:ext cx="5183186" cy="3419476"/>
          </a:xfrm>
        </p:spPr>
        <p:txBody>
          <a:bodyPr/>
          <a:lstStyle/>
          <a:p>
            <a:r>
              <a:rPr lang="en-US" dirty="0"/>
              <a:t>This is what the first list level bullet looks like. Keep hitting tab to go to the next level bullet.</a:t>
            </a:r>
          </a:p>
          <a:p>
            <a:pPr lvl="1"/>
            <a:r>
              <a:rPr lang="en-US" dirty="0"/>
              <a:t>Second bullet</a:t>
            </a:r>
          </a:p>
          <a:p>
            <a:pPr lvl="2"/>
            <a:r>
              <a:rPr lang="en-US" dirty="0"/>
              <a:t>Third bullet</a:t>
            </a:r>
          </a:p>
          <a:p>
            <a:endParaRPr lang="en-US" dirty="0"/>
          </a:p>
        </p:txBody>
      </p:sp>
      <p:sp>
        <p:nvSpPr>
          <p:cNvPr id="19" name="Text Placeholder 18">
            <a:extLst>
              <a:ext uri="{FF2B5EF4-FFF2-40B4-BE49-F238E27FC236}">
                <a16:creationId xmlns:a16="http://schemas.microsoft.com/office/drawing/2014/main" id="{736D6516-0D3C-A814-706B-21568FD16E47}"/>
              </a:ext>
            </a:extLst>
          </p:cNvPr>
          <p:cNvSpPr>
            <a:spLocks noGrp="1"/>
          </p:cNvSpPr>
          <p:nvPr>
            <p:ph type="body" sz="quarter" idx="12"/>
          </p:nvPr>
        </p:nvSpPr>
        <p:spPr>
          <a:xfrm>
            <a:off x="709613" y="1384300"/>
            <a:ext cx="5184648" cy="469900"/>
          </a:xfrm>
          <a:noFill/>
        </p:spPr>
        <p:txBody>
          <a:bodyPr>
            <a:normAutofit/>
          </a:bodyPr>
          <a:lstStyle/>
          <a:p>
            <a:r>
              <a:rPr lang="en-US" dirty="0"/>
              <a:t>Section Header</a:t>
            </a:r>
          </a:p>
        </p:txBody>
      </p:sp>
      <p:sp>
        <p:nvSpPr>
          <p:cNvPr id="20" name="Text Placeholder 19">
            <a:extLst>
              <a:ext uri="{FF2B5EF4-FFF2-40B4-BE49-F238E27FC236}">
                <a16:creationId xmlns:a16="http://schemas.microsoft.com/office/drawing/2014/main" id="{234CAE1C-0FCB-E6B6-7DD4-92F4C7C03565}"/>
              </a:ext>
            </a:extLst>
          </p:cNvPr>
          <p:cNvSpPr>
            <a:spLocks noGrp="1"/>
          </p:cNvSpPr>
          <p:nvPr>
            <p:ph type="body" sz="quarter" idx="13"/>
          </p:nvPr>
        </p:nvSpPr>
        <p:spPr>
          <a:xfrm>
            <a:off x="6297739" y="1384300"/>
            <a:ext cx="5184648" cy="469900"/>
          </a:xfrm>
          <a:noFill/>
        </p:spPr>
        <p:txBody>
          <a:bodyPr>
            <a:normAutofit/>
          </a:bodyPr>
          <a:lstStyle/>
          <a:p>
            <a:r>
              <a:rPr lang="en-US" dirty="0"/>
              <a:t>Section Header</a:t>
            </a:r>
          </a:p>
        </p:txBody>
      </p:sp>
    </p:spTree>
    <p:extLst>
      <p:ext uri="{BB962C8B-B14F-4D97-AF65-F5344CB8AC3E}">
        <p14:creationId xmlns:p14="http://schemas.microsoft.com/office/powerpoint/2010/main" val="39792147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D8E5584-1273-404B-E5D9-78ADD3FF7A33}"/>
              </a:ext>
            </a:extLst>
          </p:cNvPr>
          <p:cNvSpPr>
            <a:spLocks noGrp="1"/>
          </p:cNvSpPr>
          <p:nvPr>
            <p:ph type="title"/>
          </p:nvPr>
        </p:nvSpPr>
        <p:spPr>
          <a:xfrm>
            <a:off x="709613" y="232663"/>
            <a:ext cx="10772774" cy="896747"/>
          </a:xfrm>
        </p:spPr>
        <p:txBody>
          <a:bodyPr/>
          <a:lstStyle/>
          <a:p>
            <a:r>
              <a:rPr lang="en-US" dirty="0"/>
              <a:t>Three Column Data</a:t>
            </a:r>
          </a:p>
        </p:txBody>
      </p:sp>
      <p:sp>
        <p:nvSpPr>
          <p:cNvPr id="13" name="Text Placeholder 12">
            <a:extLst>
              <a:ext uri="{FF2B5EF4-FFF2-40B4-BE49-F238E27FC236}">
                <a16:creationId xmlns:a16="http://schemas.microsoft.com/office/drawing/2014/main" id="{B75251C4-5B00-E3C9-A9E7-662797A7FEC8}"/>
              </a:ext>
            </a:extLst>
          </p:cNvPr>
          <p:cNvSpPr>
            <a:spLocks noGrp="1"/>
          </p:cNvSpPr>
          <p:nvPr>
            <p:ph type="body" sz="quarter" idx="12"/>
          </p:nvPr>
        </p:nvSpPr>
        <p:spPr>
          <a:xfrm>
            <a:off x="709613" y="1384300"/>
            <a:ext cx="3262274" cy="469900"/>
          </a:xfrm>
          <a:noFill/>
        </p:spPr>
        <p:txBody>
          <a:bodyPr>
            <a:normAutofit/>
          </a:bodyPr>
          <a:lstStyle/>
          <a:p>
            <a:r>
              <a:rPr lang="en-US" dirty="0"/>
              <a:t>Section Header</a:t>
            </a:r>
          </a:p>
        </p:txBody>
      </p:sp>
      <p:sp>
        <p:nvSpPr>
          <p:cNvPr id="14" name="Text Placeholder 13">
            <a:extLst>
              <a:ext uri="{FF2B5EF4-FFF2-40B4-BE49-F238E27FC236}">
                <a16:creationId xmlns:a16="http://schemas.microsoft.com/office/drawing/2014/main" id="{5F207CEE-925E-D4E7-0F20-D557DF41CB47}"/>
              </a:ext>
            </a:extLst>
          </p:cNvPr>
          <p:cNvSpPr>
            <a:spLocks noGrp="1"/>
          </p:cNvSpPr>
          <p:nvPr>
            <p:ph type="body" sz="quarter" idx="13"/>
          </p:nvPr>
        </p:nvSpPr>
        <p:spPr>
          <a:xfrm>
            <a:off x="4464863" y="1384300"/>
            <a:ext cx="3262274" cy="469900"/>
          </a:xfrm>
          <a:noFill/>
        </p:spPr>
        <p:txBody>
          <a:bodyPr>
            <a:normAutofit/>
          </a:bodyPr>
          <a:lstStyle/>
          <a:p>
            <a:r>
              <a:rPr lang="en-US" dirty="0"/>
              <a:t>Section Header</a:t>
            </a:r>
          </a:p>
        </p:txBody>
      </p:sp>
      <p:sp>
        <p:nvSpPr>
          <p:cNvPr id="15" name="Text Placeholder 14">
            <a:extLst>
              <a:ext uri="{FF2B5EF4-FFF2-40B4-BE49-F238E27FC236}">
                <a16:creationId xmlns:a16="http://schemas.microsoft.com/office/drawing/2014/main" id="{CC267090-14C4-6471-993D-7135BA1FB54C}"/>
              </a:ext>
            </a:extLst>
          </p:cNvPr>
          <p:cNvSpPr>
            <a:spLocks noGrp="1"/>
          </p:cNvSpPr>
          <p:nvPr>
            <p:ph type="body" sz="quarter" idx="15"/>
          </p:nvPr>
        </p:nvSpPr>
        <p:spPr>
          <a:xfrm>
            <a:off x="8220113" y="1384300"/>
            <a:ext cx="3262274" cy="469900"/>
          </a:xfrm>
          <a:noFill/>
        </p:spPr>
        <p:txBody>
          <a:bodyPr>
            <a:normAutofit/>
          </a:bodyPr>
          <a:lstStyle/>
          <a:p>
            <a:r>
              <a:rPr lang="en-US" dirty="0"/>
              <a:t>Section Header</a:t>
            </a:r>
          </a:p>
        </p:txBody>
      </p:sp>
      <p:sp>
        <p:nvSpPr>
          <p:cNvPr id="3" name="Text Placeholder 2">
            <a:extLst>
              <a:ext uri="{FF2B5EF4-FFF2-40B4-BE49-F238E27FC236}">
                <a16:creationId xmlns:a16="http://schemas.microsoft.com/office/drawing/2014/main" id="{1DFD4447-F8D6-BB4B-AAC3-E9C29065293B}"/>
              </a:ext>
            </a:extLst>
          </p:cNvPr>
          <p:cNvSpPr>
            <a:spLocks noGrp="1"/>
          </p:cNvSpPr>
          <p:nvPr>
            <p:ph type="body" sz="quarter" idx="16"/>
          </p:nvPr>
        </p:nvSpPr>
        <p:spPr>
          <a:xfrm>
            <a:off x="709613" y="2057400"/>
            <a:ext cx="3261521" cy="3419476"/>
          </a:xfrm>
        </p:spPr>
        <p:txBody>
          <a:bodyPr/>
          <a:lstStyle/>
          <a:p>
            <a:r>
              <a:rPr lang="en-US" dirty="0"/>
              <a:t>Use this space to highlight data.</a:t>
            </a:r>
          </a:p>
          <a:p>
            <a:r>
              <a:rPr lang="en-US" dirty="0"/>
              <a:t>Use this space to demonstrate order.</a:t>
            </a:r>
          </a:p>
          <a:p>
            <a:r>
              <a:rPr lang="en-US" dirty="0"/>
              <a:t>Use this space to outline steps or process.</a:t>
            </a:r>
          </a:p>
          <a:p>
            <a:endParaRPr lang="en-US" dirty="0"/>
          </a:p>
        </p:txBody>
      </p:sp>
      <p:sp>
        <p:nvSpPr>
          <p:cNvPr id="4" name="Text Placeholder 3">
            <a:extLst>
              <a:ext uri="{FF2B5EF4-FFF2-40B4-BE49-F238E27FC236}">
                <a16:creationId xmlns:a16="http://schemas.microsoft.com/office/drawing/2014/main" id="{55D00750-23EA-0963-D1A3-95DBEAF86690}"/>
              </a:ext>
            </a:extLst>
          </p:cNvPr>
          <p:cNvSpPr>
            <a:spLocks noGrp="1"/>
          </p:cNvSpPr>
          <p:nvPr>
            <p:ph type="body" sz="quarter" idx="17"/>
          </p:nvPr>
        </p:nvSpPr>
        <p:spPr>
          <a:xfrm>
            <a:off x="4465240" y="2057400"/>
            <a:ext cx="3261521" cy="3419476"/>
          </a:xfrm>
        </p:spPr>
        <p:txBody>
          <a:bodyPr/>
          <a:lstStyle/>
          <a:p>
            <a:r>
              <a:rPr lang="en-US" dirty="0"/>
              <a:t>This is what the first list level bullet looks like. Keep hitting tab to go to the next level bullet.</a:t>
            </a:r>
          </a:p>
          <a:p>
            <a:pPr lvl="1"/>
            <a:r>
              <a:rPr lang="en-US" dirty="0"/>
              <a:t>Second bullet</a:t>
            </a:r>
          </a:p>
          <a:p>
            <a:pPr lvl="2"/>
            <a:r>
              <a:rPr lang="en-US" dirty="0"/>
              <a:t>Third bullet</a:t>
            </a:r>
          </a:p>
          <a:p>
            <a:endParaRPr lang="en-US" dirty="0"/>
          </a:p>
        </p:txBody>
      </p:sp>
      <p:sp>
        <p:nvSpPr>
          <p:cNvPr id="7" name="Text Placeholder 6">
            <a:extLst>
              <a:ext uri="{FF2B5EF4-FFF2-40B4-BE49-F238E27FC236}">
                <a16:creationId xmlns:a16="http://schemas.microsoft.com/office/drawing/2014/main" id="{9906E397-8342-086F-4292-25FA8102BD7F}"/>
              </a:ext>
            </a:extLst>
          </p:cNvPr>
          <p:cNvSpPr>
            <a:spLocks noGrp="1"/>
          </p:cNvSpPr>
          <p:nvPr>
            <p:ph type="body" sz="quarter" idx="18"/>
          </p:nvPr>
        </p:nvSpPr>
        <p:spPr>
          <a:xfrm>
            <a:off x="8220866" y="2057400"/>
            <a:ext cx="3261521" cy="3419476"/>
          </a:xfrm>
        </p:spPr>
        <p:txBody>
          <a:bodyPr/>
          <a:lstStyle/>
          <a:p>
            <a:r>
              <a:rPr lang="en-US" dirty="0"/>
              <a:t>Keep text brief.</a:t>
            </a:r>
          </a:p>
          <a:p>
            <a:endParaRPr lang="en-US" dirty="0"/>
          </a:p>
        </p:txBody>
      </p:sp>
    </p:spTree>
    <p:extLst>
      <p:ext uri="{BB962C8B-B14F-4D97-AF65-F5344CB8AC3E}">
        <p14:creationId xmlns:p14="http://schemas.microsoft.com/office/powerpoint/2010/main" val="17215231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2FC1053-404C-4958-5A58-C834C9F7432F}"/>
              </a:ext>
            </a:extLst>
          </p:cNvPr>
          <p:cNvSpPr>
            <a:spLocks noGrp="1"/>
          </p:cNvSpPr>
          <p:nvPr>
            <p:ph type="title"/>
          </p:nvPr>
        </p:nvSpPr>
        <p:spPr>
          <a:xfrm>
            <a:off x="709613" y="232663"/>
            <a:ext cx="10772774" cy="896747"/>
          </a:xfrm>
        </p:spPr>
        <p:txBody>
          <a:bodyPr/>
          <a:lstStyle/>
          <a:p>
            <a:r>
              <a:rPr lang="en-US" dirty="0"/>
              <a:t>Four Quadrant Data</a:t>
            </a:r>
          </a:p>
        </p:txBody>
      </p:sp>
      <p:sp>
        <p:nvSpPr>
          <p:cNvPr id="12" name="Text Placeholder 11">
            <a:extLst>
              <a:ext uri="{FF2B5EF4-FFF2-40B4-BE49-F238E27FC236}">
                <a16:creationId xmlns:a16="http://schemas.microsoft.com/office/drawing/2014/main" id="{506DEE27-AC03-52A9-0CF8-C1A672A068EC}"/>
              </a:ext>
            </a:extLst>
          </p:cNvPr>
          <p:cNvSpPr>
            <a:spLocks noGrp="1"/>
          </p:cNvSpPr>
          <p:nvPr>
            <p:ph type="body" sz="quarter" idx="12"/>
          </p:nvPr>
        </p:nvSpPr>
        <p:spPr>
          <a:xfrm>
            <a:off x="709613" y="1384300"/>
            <a:ext cx="5184648" cy="469900"/>
          </a:xfrm>
          <a:noFill/>
        </p:spPr>
        <p:txBody>
          <a:bodyPr>
            <a:normAutofit/>
          </a:bodyPr>
          <a:lstStyle/>
          <a:p>
            <a:r>
              <a:rPr lang="en-US" dirty="0"/>
              <a:t>Section Header</a:t>
            </a:r>
          </a:p>
        </p:txBody>
      </p:sp>
      <p:sp>
        <p:nvSpPr>
          <p:cNvPr id="13" name="Text Placeholder 12">
            <a:extLst>
              <a:ext uri="{FF2B5EF4-FFF2-40B4-BE49-F238E27FC236}">
                <a16:creationId xmlns:a16="http://schemas.microsoft.com/office/drawing/2014/main" id="{81E90419-CC53-4296-81E8-A9599836BE22}"/>
              </a:ext>
            </a:extLst>
          </p:cNvPr>
          <p:cNvSpPr>
            <a:spLocks noGrp="1"/>
          </p:cNvSpPr>
          <p:nvPr>
            <p:ph type="body" sz="quarter" idx="13"/>
          </p:nvPr>
        </p:nvSpPr>
        <p:spPr>
          <a:xfrm>
            <a:off x="6297613" y="1384300"/>
            <a:ext cx="5184775" cy="469900"/>
          </a:xfrm>
          <a:noFill/>
        </p:spPr>
        <p:txBody>
          <a:bodyPr>
            <a:normAutofit/>
          </a:bodyPr>
          <a:lstStyle/>
          <a:p>
            <a:r>
              <a:rPr lang="en-US"/>
              <a:t>Section Header</a:t>
            </a:r>
            <a:endParaRPr lang="en-US" dirty="0"/>
          </a:p>
        </p:txBody>
      </p:sp>
      <p:sp>
        <p:nvSpPr>
          <p:cNvPr id="16" name="Text Placeholder 15">
            <a:extLst>
              <a:ext uri="{FF2B5EF4-FFF2-40B4-BE49-F238E27FC236}">
                <a16:creationId xmlns:a16="http://schemas.microsoft.com/office/drawing/2014/main" id="{65E633F2-8CE8-CE46-C78C-D2F2FF842874}"/>
              </a:ext>
            </a:extLst>
          </p:cNvPr>
          <p:cNvSpPr>
            <a:spLocks noGrp="1"/>
          </p:cNvSpPr>
          <p:nvPr>
            <p:ph type="body" sz="quarter" idx="16"/>
          </p:nvPr>
        </p:nvSpPr>
        <p:spPr>
          <a:xfrm>
            <a:off x="709613" y="3854544"/>
            <a:ext cx="5184648" cy="469900"/>
          </a:xfrm>
          <a:noFill/>
        </p:spPr>
        <p:txBody>
          <a:bodyPr>
            <a:normAutofit/>
          </a:bodyPr>
          <a:lstStyle/>
          <a:p>
            <a:r>
              <a:rPr lang="en-US"/>
              <a:t>Section Header</a:t>
            </a:r>
            <a:endParaRPr lang="en-US" dirty="0"/>
          </a:p>
        </p:txBody>
      </p:sp>
      <p:sp>
        <p:nvSpPr>
          <p:cNvPr id="17" name="Text Placeholder 16">
            <a:extLst>
              <a:ext uri="{FF2B5EF4-FFF2-40B4-BE49-F238E27FC236}">
                <a16:creationId xmlns:a16="http://schemas.microsoft.com/office/drawing/2014/main" id="{210BC70D-00D7-2B8E-A644-69B9F2CF1074}"/>
              </a:ext>
            </a:extLst>
          </p:cNvPr>
          <p:cNvSpPr>
            <a:spLocks noGrp="1"/>
          </p:cNvSpPr>
          <p:nvPr>
            <p:ph type="body" sz="quarter" idx="17"/>
          </p:nvPr>
        </p:nvSpPr>
        <p:spPr>
          <a:xfrm>
            <a:off x="6297739" y="3854544"/>
            <a:ext cx="5184648" cy="469900"/>
          </a:xfrm>
          <a:noFill/>
        </p:spPr>
        <p:txBody>
          <a:bodyPr>
            <a:normAutofit/>
          </a:bodyPr>
          <a:lstStyle/>
          <a:p>
            <a:r>
              <a:rPr lang="en-US"/>
              <a:t>Section Header</a:t>
            </a:r>
            <a:endParaRPr lang="en-US" dirty="0"/>
          </a:p>
        </p:txBody>
      </p:sp>
      <p:sp>
        <p:nvSpPr>
          <p:cNvPr id="10" name="Text Placeholder 9">
            <a:extLst>
              <a:ext uri="{FF2B5EF4-FFF2-40B4-BE49-F238E27FC236}">
                <a16:creationId xmlns:a16="http://schemas.microsoft.com/office/drawing/2014/main" id="{FD07C2CC-078B-63C2-C670-EC31FB8D27CF}"/>
              </a:ext>
            </a:extLst>
          </p:cNvPr>
          <p:cNvSpPr>
            <a:spLocks noGrp="1"/>
          </p:cNvSpPr>
          <p:nvPr>
            <p:ph type="body" sz="quarter" idx="18"/>
          </p:nvPr>
        </p:nvSpPr>
        <p:spPr>
          <a:xfrm>
            <a:off x="709613" y="2057400"/>
            <a:ext cx="5184648" cy="1395289"/>
          </a:xfrm>
        </p:spPr>
        <p:txBody>
          <a:bodyPr>
            <a:noAutofit/>
          </a:bodyPr>
          <a:lstStyle/>
          <a:p>
            <a:r>
              <a:rPr lang="en-US" dirty="0"/>
              <a:t>Use this space to highlight data.</a:t>
            </a:r>
          </a:p>
          <a:p>
            <a:r>
              <a:rPr lang="en-US" dirty="0"/>
              <a:t>Use this space to demonstrate order.</a:t>
            </a:r>
          </a:p>
          <a:p>
            <a:r>
              <a:rPr lang="en-US" dirty="0"/>
              <a:t>Use this space to outline steps or process.</a:t>
            </a:r>
          </a:p>
        </p:txBody>
      </p:sp>
      <p:sp>
        <p:nvSpPr>
          <p:cNvPr id="11" name="Text Placeholder 10">
            <a:extLst>
              <a:ext uri="{FF2B5EF4-FFF2-40B4-BE49-F238E27FC236}">
                <a16:creationId xmlns:a16="http://schemas.microsoft.com/office/drawing/2014/main" id="{163372FB-D236-E132-7020-5BF9C824BDE6}"/>
              </a:ext>
            </a:extLst>
          </p:cNvPr>
          <p:cNvSpPr>
            <a:spLocks noGrp="1"/>
          </p:cNvSpPr>
          <p:nvPr>
            <p:ph type="body" sz="quarter" idx="19"/>
          </p:nvPr>
        </p:nvSpPr>
        <p:spPr>
          <a:xfrm>
            <a:off x="6297739" y="2057400"/>
            <a:ext cx="5184648" cy="1395289"/>
          </a:xfrm>
        </p:spPr>
        <p:txBody>
          <a:bodyPr>
            <a:normAutofit fontScale="92500" lnSpcReduction="20000"/>
          </a:bodyPr>
          <a:lstStyle/>
          <a:p>
            <a:r>
              <a:rPr lang="en-US" dirty="0"/>
              <a:t>This is what the first list level bullet looks like. Keep hitting tab to go to the next level bullet.</a:t>
            </a:r>
          </a:p>
          <a:p>
            <a:pPr lvl="1"/>
            <a:r>
              <a:rPr lang="en-US" dirty="0"/>
              <a:t>Second bullet</a:t>
            </a:r>
          </a:p>
          <a:p>
            <a:pPr lvl="2"/>
            <a:r>
              <a:rPr lang="en-US" dirty="0"/>
              <a:t>Third bullet</a:t>
            </a:r>
          </a:p>
        </p:txBody>
      </p:sp>
      <p:sp>
        <p:nvSpPr>
          <p:cNvPr id="14" name="Text Placeholder 13">
            <a:extLst>
              <a:ext uri="{FF2B5EF4-FFF2-40B4-BE49-F238E27FC236}">
                <a16:creationId xmlns:a16="http://schemas.microsoft.com/office/drawing/2014/main" id="{7815F91E-5EB6-BD65-D108-C0E1F9C5B042}"/>
              </a:ext>
            </a:extLst>
          </p:cNvPr>
          <p:cNvSpPr>
            <a:spLocks noGrp="1"/>
          </p:cNvSpPr>
          <p:nvPr>
            <p:ph type="body" sz="quarter" idx="20"/>
          </p:nvPr>
        </p:nvSpPr>
        <p:spPr>
          <a:xfrm>
            <a:off x="709613" y="4527644"/>
            <a:ext cx="5184648" cy="1395289"/>
          </a:xfrm>
        </p:spPr>
        <p:txBody>
          <a:bodyPr>
            <a:normAutofit/>
          </a:bodyPr>
          <a:lstStyle/>
          <a:p>
            <a:r>
              <a:rPr lang="en-US" dirty="0"/>
              <a:t>Keep text brief.</a:t>
            </a:r>
          </a:p>
        </p:txBody>
      </p:sp>
      <p:sp>
        <p:nvSpPr>
          <p:cNvPr id="15" name="Text Placeholder 14">
            <a:extLst>
              <a:ext uri="{FF2B5EF4-FFF2-40B4-BE49-F238E27FC236}">
                <a16:creationId xmlns:a16="http://schemas.microsoft.com/office/drawing/2014/main" id="{13DE1EF9-8686-1D4A-B94C-6E3524B6C4DC}"/>
              </a:ext>
            </a:extLst>
          </p:cNvPr>
          <p:cNvSpPr>
            <a:spLocks noGrp="1"/>
          </p:cNvSpPr>
          <p:nvPr>
            <p:ph type="body" sz="quarter" idx="21"/>
          </p:nvPr>
        </p:nvSpPr>
        <p:spPr>
          <a:xfrm>
            <a:off x="6297739" y="4527644"/>
            <a:ext cx="5184648" cy="1395289"/>
          </a:xfrm>
        </p:spPr>
        <p:txBody>
          <a:bodyPr>
            <a:normAutofit/>
          </a:bodyPr>
          <a:lstStyle/>
          <a:p>
            <a:r>
              <a:rPr lang="en-US" dirty="0"/>
              <a:t>Use “Animations” as needed.</a:t>
            </a:r>
          </a:p>
        </p:txBody>
      </p:sp>
    </p:spTree>
    <p:extLst>
      <p:ext uri="{BB962C8B-B14F-4D97-AF65-F5344CB8AC3E}">
        <p14:creationId xmlns:p14="http://schemas.microsoft.com/office/powerpoint/2010/main" val="1827002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grpSp>
        <p:nvGrpSpPr>
          <p:cNvPr id="2" name="Group 1">
            <a:extLst>
              <a:ext uri="{FF2B5EF4-FFF2-40B4-BE49-F238E27FC236}">
                <a16:creationId xmlns:a16="http://schemas.microsoft.com/office/drawing/2014/main" id="{57C02114-BA5A-0268-EAB2-B646A0F027C9}"/>
              </a:ext>
            </a:extLst>
          </p:cNvPr>
          <p:cNvGrpSpPr/>
          <p:nvPr/>
        </p:nvGrpSpPr>
        <p:grpSpPr>
          <a:xfrm>
            <a:off x="709613" y="4794035"/>
            <a:ext cx="10771187" cy="1218306"/>
            <a:chOff x="554805" y="2518918"/>
            <a:chExt cx="9739901" cy="1218306"/>
          </a:xfrm>
        </p:grpSpPr>
        <p:pic>
          <p:nvPicPr>
            <p:cNvPr id="204" name="Google Shape;204;p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54805" y="2518918"/>
              <a:ext cx="9739901" cy="1218306"/>
            </a:xfrm>
            <a:prstGeom prst="rect">
              <a:avLst/>
            </a:prstGeom>
            <a:noFill/>
            <a:ln>
              <a:noFill/>
            </a:ln>
          </p:spPr>
        </p:pic>
        <p:sp>
          <p:nvSpPr>
            <p:cNvPr id="205" name="Google Shape;205;p12"/>
            <p:cNvSpPr txBox="1"/>
            <p:nvPr/>
          </p:nvSpPr>
          <p:spPr>
            <a:xfrm>
              <a:off x="897277" y="2636650"/>
              <a:ext cx="173633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Verdana"/>
                  <a:ea typeface="Verdana"/>
                  <a:cs typeface="Verdana"/>
                  <a:sym typeface="Verdana"/>
                </a:rPr>
                <a:t>GREEN</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CMYK 66 / 0 / 53/ 0</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RGB 76/ 189 / 152</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HEX #4cbd98</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PMS 338U / 2413C </a:t>
              </a:r>
              <a:endParaRPr sz="1200">
                <a:solidFill>
                  <a:schemeClr val="dk1"/>
                </a:solidFill>
                <a:latin typeface="Verdana"/>
                <a:ea typeface="Verdana"/>
                <a:cs typeface="Verdana"/>
                <a:sym typeface="Verdana"/>
              </a:endParaRPr>
            </a:p>
          </p:txBody>
        </p:sp>
        <p:sp>
          <p:nvSpPr>
            <p:cNvPr id="206" name="Google Shape;206;p12"/>
            <p:cNvSpPr txBox="1"/>
            <p:nvPr/>
          </p:nvSpPr>
          <p:spPr>
            <a:xfrm>
              <a:off x="3190374" y="2609165"/>
              <a:ext cx="201544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lt1"/>
                  </a:solidFill>
                  <a:latin typeface="Verdana"/>
                  <a:ea typeface="Verdana"/>
                  <a:cs typeface="Verdana"/>
                  <a:sym typeface="Verdana"/>
                </a:rPr>
                <a:t>DARK GREY</a:t>
              </a:r>
              <a:endParaRPr dirty="0"/>
            </a:p>
            <a:p>
              <a:pPr marL="0" marR="0" lvl="0" indent="0" algn="l" rtl="0">
                <a:spcBef>
                  <a:spcPts val="0"/>
                </a:spcBef>
                <a:spcAft>
                  <a:spcPts val="0"/>
                </a:spcAft>
                <a:buNone/>
              </a:pPr>
              <a:r>
                <a:rPr lang="en-US" sz="1200" dirty="0">
                  <a:solidFill>
                    <a:schemeClr val="lt1"/>
                  </a:solidFill>
                  <a:latin typeface="Verdana"/>
                  <a:ea typeface="Verdana"/>
                  <a:cs typeface="Verdana"/>
                  <a:sym typeface="Verdana"/>
                </a:rPr>
                <a:t>CMYK 71 / 68 / 51 / 42</a:t>
              </a:r>
              <a:endParaRPr dirty="0"/>
            </a:p>
            <a:p>
              <a:pPr marL="0" marR="0" lvl="0" indent="0" algn="l" rtl="0">
                <a:spcBef>
                  <a:spcPts val="0"/>
                </a:spcBef>
                <a:spcAft>
                  <a:spcPts val="0"/>
                </a:spcAft>
                <a:buNone/>
              </a:pPr>
              <a:r>
                <a:rPr lang="en-US" sz="1200" dirty="0">
                  <a:solidFill>
                    <a:schemeClr val="lt1"/>
                  </a:solidFill>
                  <a:latin typeface="Verdana"/>
                  <a:ea typeface="Verdana"/>
                  <a:cs typeface="Verdana"/>
                  <a:sym typeface="Verdana"/>
                </a:rPr>
                <a:t>RGB 65 / 61 / 73</a:t>
              </a:r>
              <a:endParaRPr dirty="0"/>
            </a:p>
            <a:p>
              <a:pPr marL="0" marR="0" lvl="0" indent="0" algn="l" rtl="0">
                <a:spcBef>
                  <a:spcPts val="0"/>
                </a:spcBef>
                <a:spcAft>
                  <a:spcPts val="0"/>
                </a:spcAft>
                <a:buNone/>
              </a:pPr>
              <a:r>
                <a:rPr lang="en-US" sz="1200" dirty="0">
                  <a:solidFill>
                    <a:schemeClr val="lt1"/>
                  </a:solidFill>
                  <a:latin typeface="Verdana"/>
                  <a:ea typeface="Verdana"/>
                  <a:cs typeface="Verdana"/>
                  <a:sym typeface="Verdana"/>
                </a:rPr>
                <a:t>HEX #413d49</a:t>
              </a:r>
              <a:endParaRPr dirty="0"/>
            </a:p>
            <a:p>
              <a:pPr marL="0" marR="0" lvl="0" indent="0" algn="l" rtl="0">
                <a:spcBef>
                  <a:spcPts val="0"/>
                </a:spcBef>
                <a:spcAft>
                  <a:spcPts val="0"/>
                </a:spcAft>
                <a:buNone/>
              </a:pPr>
              <a:r>
                <a:rPr lang="en-US" sz="1200" dirty="0">
                  <a:solidFill>
                    <a:schemeClr val="lt1"/>
                  </a:solidFill>
                  <a:latin typeface="Verdana"/>
                  <a:ea typeface="Verdana"/>
                  <a:cs typeface="Verdana"/>
                  <a:sym typeface="Verdana"/>
                </a:rPr>
                <a:t>PMS 533U / 2379C</a:t>
              </a:r>
              <a:endParaRPr sz="1200" dirty="0">
                <a:solidFill>
                  <a:schemeClr val="lt1"/>
                </a:solidFill>
                <a:latin typeface="Verdana"/>
                <a:ea typeface="Verdana"/>
                <a:cs typeface="Verdana"/>
                <a:sym typeface="Verdana"/>
              </a:endParaRPr>
            </a:p>
          </p:txBody>
        </p:sp>
        <p:sp>
          <p:nvSpPr>
            <p:cNvPr id="207" name="Google Shape;207;p12"/>
            <p:cNvSpPr txBox="1"/>
            <p:nvPr/>
          </p:nvSpPr>
          <p:spPr>
            <a:xfrm>
              <a:off x="5762587" y="2630615"/>
              <a:ext cx="173633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Verdana"/>
                  <a:ea typeface="Verdana"/>
                  <a:cs typeface="Verdana"/>
                  <a:sym typeface="Verdana"/>
                </a:rPr>
                <a:t>BRIGHT ORANGE</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CMYK 0 / 82/ 91 / 0</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RGB 244 / 85 / 46</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HEX #f4552e</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PMS 2026U / 2026C</a:t>
              </a:r>
              <a:endParaRPr sz="1200">
                <a:solidFill>
                  <a:schemeClr val="dk1"/>
                </a:solidFill>
                <a:latin typeface="Verdana"/>
                <a:ea typeface="Verdana"/>
                <a:cs typeface="Verdana"/>
                <a:sym typeface="Verdana"/>
              </a:endParaRPr>
            </a:p>
          </p:txBody>
        </p:sp>
        <p:sp>
          <p:nvSpPr>
            <p:cNvPr id="208" name="Google Shape;208;p12"/>
            <p:cNvSpPr txBox="1"/>
            <p:nvPr/>
          </p:nvSpPr>
          <p:spPr>
            <a:xfrm>
              <a:off x="8055685" y="2630615"/>
              <a:ext cx="201544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Verdana"/>
                  <a:ea typeface="Verdana"/>
                  <a:cs typeface="Verdana"/>
                  <a:sym typeface="Verdana"/>
                </a:rPr>
                <a:t>LIGHT GREY</a:t>
              </a:r>
              <a:endParaRPr dirty="0"/>
            </a:p>
            <a:p>
              <a:pPr marL="0" marR="0" lvl="0" indent="0" algn="l" rtl="0">
                <a:spcBef>
                  <a:spcPts val="0"/>
                </a:spcBef>
                <a:spcAft>
                  <a:spcPts val="0"/>
                </a:spcAft>
                <a:buNone/>
              </a:pPr>
              <a:r>
                <a:rPr lang="en-US" sz="1200" dirty="0">
                  <a:solidFill>
                    <a:schemeClr val="dk1"/>
                  </a:solidFill>
                  <a:latin typeface="Verdana"/>
                  <a:ea typeface="Verdana"/>
                  <a:cs typeface="Verdana"/>
                  <a:sym typeface="Verdana"/>
                </a:rPr>
                <a:t>CMYK 11 / 10 / 6 / 0</a:t>
              </a:r>
              <a:endParaRPr dirty="0"/>
            </a:p>
            <a:p>
              <a:pPr marL="0" marR="0" lvl="0" indent="0" algn="l" rtl="0">
                <a:spcBef>
                  <a:spcPts val="0"/>
                </a:spcBef>
                <a:spcAft>
                  <a:spcPts val="0"/>
                </a:spcAft>
                <a:buNone/>
              </a:pPr>
              <a:r>
                <a:rPr lang="en-US" sz="1200" dirty="0">
                  <a:solidFill>
                    <a:schemeClr val="dk1"/>
                  </a:solidFill>
                  <a:latin typeface="Verdana"/>
                  <a:ea typeface="Verdana"/>
                  <a:cs typeface="Verdana"/>
                  <a:sym typeface="Verdana"/>
                </a:rPr>
                <a:t>RGB 222 / 220 / 226</a:t>
              </a:r>
              <a:endParaRPr dirty="0"/>
            </a:p>
            <a:p>
              <a:pPr marL="0" marR="0" lvl="0" indent="0" algn="l" rtl="0">
                <a:spcBef>
                  <a:spcPts val="0"/>
                </a:spcBef>
                <a:spcAft>
                  <a:spcPts val="0"/>
                </a:spcAft>
                <a:buNone/>
              </a:pPr>
              <a:r>
                <a:rPr lang="en-US" sz="1200" dirty="0">
                  <a:solidFill>
                    <a:schemeClr val="dk1"/>
                  </a:solidFill>
                  <a:latin typeface="Verdana"/>
                  <a:ea typeface="Verdana"/>
                  <a:cs typeface="Verdana"/>
                  <a:sym typeface="Verdana"/>
                </a:rPr>
                <a:t>HEX #dedce2</a:t>
              </a:r>
              <a:endParaRPr dirty="0"/>
            </a:p>
            <a:p>
              <a:pPr marL="0" marR="0" lvl="0" indent="0" algn="l" rtl="0">
                <a:spcBef>
                  <a:spcPts val="0"/>
                </a:spcBef>
                <a:spcAft>
                  <a:spcPts val="0"/>
                </a:spcAft>
                <a:buNone/>
              </a:pPr>
              <a:r>
                <a:rPr lang="en-US" sz="1200" dirty="0">
                  <a:solidFill>
                    <a:schemeClr val="dk1"/>
                  </a:solidFill>
                  <a:latin typeface="Verdana"/>
                  <a:ea typeface="Verdana"/>
                  <a:cs typeface="Verdana"/>
                  <a:sym typeface="Verdana"/>
                </a:rPr>
                <a:t>PMS 5313U / 5313C </a:t>
              </a:r>
              <a:endParaRPr sz="1200" dirty="0">
                <a:solidFill>
                  <a:schemeClr val="dk1"/>
                </a:solidFill>
                <a:latin typeface="Verdana"/>
                <a:ea typeface="Verdana"/>
                <a:cs typeface="Verdana"/>
                <a:sym typeface="Verdana"/>
              </a:endParaRPr>
            </a:p>
          </p:txBody>
        </p:sp>
      </p:grpSp>
      <p:pic>
        <p:nvPicPr>
          <p:cNvPr id="209" name="Google Shape;209;p1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935266" y="2910154"/>
            <a:ext cx="6319880" cy="1744626"/>
          </a:xfrm>
          <a:prstGeom prst="rect">
            <a:avLst/>
          </a:prstGeom>
          <a:noFill/>
          <a:ln>
            <a:noFill/>
          </a:ln>
        </p:spPr>
      </p:pic>
      <p:sp>
        <p:nvSpPr>
          <p:cNvPr id="211" name="Google Shape;211;p12"/>
          <p:cNvSpPr txBox="1"/>
          <p:nvPr/>
        </p:nvSpPr>
        <p:spPr>
          <a:xfrm>
            <a:off x="709613" y="2752212"/>
            <a:ext cx="2163059" cy="1169511"/>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chemeClr val="tx1"/>
                </a:solidFill>
                <a:latin typeface="+mn-lt"/>
                <a:ea typeface="Verdana"/>
                <a:cs typeface="Verdana"/>
                <a:sym typeface="Verdana"/>
              </a:rPr>
              <a:t>The colors are pre-set Theme Colors drop-down menu, including colors for text, shapes and bullets.  </a:t>
            </a:r>
          </a:p>
        </p:txBody>
      </p:sp>
      <p:sp>
        <p:nvSpPr>
          <p:cNvPr id="212" name="Google Shape;212;p12"/>
          <p:cNvSpPr/>
          <p:nvPr/>
        </p:nvSpPr>
        <p:spPr>
          <a:xfrm>
            <a:off x="6854363" y="3712040"/>
            <a:ext cx="1407559" cy="140853"/>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cxnSp>
        <p:nvCxnSpPr>
          <p:cNvPr id="213" name="Google Shape;213;p12"/>
          <p:cNvCxnSpPr>
            <a:cxnSpLocks/>
          </p:cNvCxnSpPr>
          <p:nvPr/>
        </p:nvCxnSpPr>
        <p:spPr>
          <a:xfrm>
            <a:off x="2581359" y="3782466"/>
            <a:ext cx="4273004" cy="0"/>
          </a:xfrm>
          <a:prstGeom prst="straightConnector1">
            <a:avLst/>
          </a:prstGeom>
          <a:ln w="190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2" name="Title 11">
            <a:extLst>
              <a:ext uri="{FF2B5EF4-FFF2-40B4-BE49-F238E27FC236}">
                <a16:creationId xmlns:a16="http://schemas.microsoft.com/office/drawing/2014/main" id="{D6EAD06C-8F9E-1B65-2700-B7400D4925DD}"/>
              </a:ext>
            </a:extLst>
          </p:cNvPr>
          <p:cNvSpPr>
            <a:spLocks noGrp="1"/>
          </p:cNvSpPr>
          <p:nvPr>
            <p:ph type="title"/>
          </p:nvPr>
        </p:nvSpPr>
        <p:spPr>
          <a:xfrm>
            <a:off x="709613" y="232663"/>
            <a:ext cx="9132887" cy="896747"/>
          </a:xfrm>
        </p:spPr>
        <p:txBody>
          <a:bodyPr/>
          <a:lstStyle/>
          <a:p>
            <a:r>
              <a:rPr lang="en-US" dirty="0"/>
              <a:t>FFAR Colors </a:t>
            </a:r>
          </a:p>
        </p:txBody>
      </p:sp>
      <p:sp>
        <p:nvSpPr>
          <p:cNvPr id="16" name="Text Placeholder 15">
            <a:extLst>
              <a:ext uri="{FF2B5EF4-FFF2-40B4-BE49-F238E27FC236}">
                <a16:creationId xmlns:a16="http://schemas.microsoft.com/office/drawing/2014/main" id="{4E5399F4-D991-723E-6271-E1228DF314C3}"/>
              </a:ext>
            </a:extLst>
          </p:cNvPr>
          <p:cNvSpPr>
            <a:spLocks noGrp="1"/>
          </p:cNvSpPr>
          <p:nvPr>
            <p:ph type="body" sz="quarter" idx="11"/>
          </p:nvPr>
        </p:nvSpPr>
        <p:spPr>
          <a:xfrm>
            <a:off x="709613" y="1304277"/>
            <a:ext cx="10771187" cy="1384159"/>
          </a:xfrm>
        </p:spPr>
        <p:txBody>
          <a:bodyPr vert="horz" lIns="0" tIns="45720" rIns="0" bIns="45720" numCol="2" rtlCol="0" anchor="t">
            <a:noAutofit/>
          </a:bodyPr>
          <a:lstStyle/>
          <a:p>
            <a:pPr lvl="1"/>
            <a:r>
              <a:rPr lang="en-US" sz="2000" dirty="0"/>
              <a:t>All colors are pre-set in this template </a:t>
            </a:r>
          </a:p>
          <a:p>
            <a:pPr lvl="1"/>
            <a:r>
              <a:rPr lang="en-US" sz="2000" dirty="0"/>
              <a:t>Always use FFAR’s brand colors.  </a:t>
            </a:r>
          </a:p>
          <a:p>
            <a:pPr lvl="1"/>
            <a:r>
              <a:rPr lang="en-US" sz="2000" dirty="0">
                <a:ea typeface="Verdana"/>
              </a:rPr>
              <a:t>Hyperlinks are orange.</a:t>
            </a:r>
          </a:p>
          <a:p>
            <a:pPr lvl="1"/>
            <a:endParaRPr lang="en-US" sz="2000" dirty="0"/>
          </a:p>
          <a:p>
            <a:pPr lvl="1"/>
            <a:endParaRPr lang="en-US" sz="2000" dirty="0"/>
          </a:p>
          <a:p>
            <a:pPr lvl="1"/>
            <a:r>
              <a:rPr lang="en-US" sz="2000" dirty="0"/>
              <a:t>All text is Dark Gray, Green or White. DO NOT use black.  </a:t>
            </a:r>
          </a:p>
          <a:p>
            <a:pPr lvl="1"/>
            <a:r>
              <a:rPr lang="en-US" sz="2000" dirty="0"/>
              <a:t>Avoid using the Green and Orange together.</a:t>
            </a:r>
          </a:p>
          <a:p>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Placeholder 13">
            <a:extLst>
              <a:ext uri="{FF2B5EF4-FFF2-40B4-BE49-F238E27FC236}">
                <a16:creationId xmlns:a16="http://schemas.microsoft.com/office/drawing/2014/main" id="{2D365806-A5BC-2F63-DE19-BB26A2DD6322}"/>
              </a:ext>
            </a:extLst>
          </p:cNvPr>
          <p:cNvGraphicFramePr>
            <a:graphicFrameLocks noGrp="1"/>
          </p:cNvGraphicFramePr>
          <p:nvPr>
            <p:ph type="chart" sz="quarter" idx="12"/>
            <p:extLst>
              <p:ext uri="{D42A27DB-BD31-4B8C-83A1-F6EECF244321}">
                <p14:modId xmlns:p14="http://schemas.microsoft.com/office/powerpoint/2010/main" val="734770133"/>
              </p:ext>
            </p:extLst>
          </p:nvPr>
        </p:nvGraphicFramePr>
        <p:xfrm>
          <a:off x="709613" y="1587500"/>
          <a:ext cx="6884987" cy="3848100"/>
        </p:xfrm>
        <a:graphic>
          <a:graphicData uri="http://schemas.openxmlformats.org/drawingml/2006/chart">
            <c:chart xmlns:c="http://schemas.openxmlformats.org/drawingml/2006/chart" xmlns:r="http://schemas.openxmlformats.org/officeDocument/2006/relationships" r:id="rId2"/>
          </a:graphicData>
        </a:graphic>
      </p:graphicFrame>
      <p:sp>
        <p:nvSpPr>
          <p:cNvPr id="9" name="Title 8">
            <a:extLst>
              <a:ext uri="{FF2B5EF4-FFF2-40B4-BE49-F238E27FC236}">
                <a16:creationId xmlns:a16="http://schemas.microsoft.com/office/drawing/2014/main" id="{EC7649FC-407B-7303-9A47-EC5285429FF6}"/>
              </a:ext>
            </a:extLst>
          </p:cNvPr>
          <p:cNvSpPr>
            <a:spLocks noGrp="1"/>
          </p:cNvSpPr>
          <p:nvPr>
            <p:ph type="title"/>
          </p:nvPr>
        </p:nvSpPr>
        <p:spPr>
          <a:xfrm>
            <a:off x="709613" y="232663"/>
            <a:ext cx="9132887" cy="896747"/>
          </a:xfrm>
        </p:spPr>
        <p:txBody>
          <a:bodyPr/>
          <a:lstStyle/>
          <a:p>
            <a:r>
              <a:rPr lang="en-US"/>
              <a:t>Chart with Text</a:t>
            </a:r>
            <a:endParaRPr lang="en-US" dirty="0"/>
          </a:p>
        </p:txBody>
      </p:sp>
      <p:sp>
        <p:nvSpPr>
          <p:cNvPr id="10" name="Text Placeholder 9">
            <a:extLst>
              <a:ext uri="{FF2B5EF4-FFF2-40B4-BE49-F238E27FC236}">
                <a16:creationId xmlns:a16="http://schemas.microsoft.com/office/drawing/2014/main" id="{B2DDB478-AEB3-1C2D-4C23-ABC519880CE2}"/>
              </a:ext>
            </a:extLst>
          </p:cNvPr>
          <p:cNvSpPr>
            <a:spLocks noGrp="1"/>
          </p:cNvSpPr>
          <p:nvPr>
            <p:ph type="body" sz="quarter" idx="13"/>
          </p:nvPr>
        </p:nvSpPr>
        <p:spPr>
          <a:xfrm>
            <a:off x="7962900" y="1587500"/>
            <a:ext cx="4229100" cy="3822700"/>
          </a:xfrm>
          <a:solidFill>
            <a:schemeClr val="accent5"/>
          </a:solidFill>
        </p:spPr>
        <p:txBody>
          <a:bodyPr>
            <a:normAutofit/>
          </a:bodyPr>
          <a:lstStyle/>
          <a:p>
            <a:r>
              <a:rPr lang="en-US" dirty="0"/>
              <a:t>Summarize</a:t>
            </a:r>
          </a:p>
          <a:p>
            <a:pPr lvl="1"/>
            <a:r>
              <a:rPr lang="en-US" dirty="0"/>
              <a:t>What is the main point to highlight?</a:t>
            </a:r>
          </a:p>
          <a:p>
            <a:pPr lvl="1"/>
            <a:r>
              <a:rPr lang="en-US" dirty="0"/>
              <a:t>What do you want your audience to remember from this chart?</a:t>
            </a:r>
          </a:p>
        </p:txBody>
      </p:sp>
    </p:spTree>
    <p:extLst>
      <p:ext uri="{BB962C8B-B14F-4D97-AF65-F5344CB8AC3E}">
        <p14:creationId xmlns:p14="http://schemas.microsoft.com/office/powerpoint/2010/main" val="36830047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aph with multiple colored bars&#10;&#10;Description automatically generated with medium confidence">
            <a:extLst>
              <a:ext uri="{FF2B5EF4-FFF2-40B4-BE49-F238E27FC236}">
                <a16:creationId xmlns:a16="http://schemas.microsoft.com/office/drawing/2014/main" id="{DAC676DE-AFCA-9F24-065F-741C5C2DD7AC}"/>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t="-4428" b="-4428"/>
          <a:stretch/>
        </p:blipFill>
        <p:spPr>
          <a:xfrm>
            <a:off x="709613" y="2122488"/>
            <a:ext cx="10771187" cy="3625850"/>
          </a:xfrm>
        </p:spPr>
      </p:pic>
      <p:sp>
        <p:nvSpPr>
          <p:cNvPr id="2" name="Title 1">
            <a:extLst>
              <a:ext uri="{FF2B5EF4-FFF2-40B4-BE49-F238E27FC236}">
                <a16:creationId xmlns:a16="http://schemas.microsoft.com/office/drawing/2014/main" id="{469232BC-3252-1C41-6C93-CCA5F38BC69D}"/>
              </a:ext>
            </a:extLst>
          </p:cNvPr>
          <p:cNvSpPr>
            <a:spLocks noGrp="1"/>
          </p:cNvSpPr>
          <p:nvPr>
            <p:ph type="title"/>
          </p:nvPr>
        </p:nvSpPr>
        <p:spPr>
          <a:xfrm>
            <a:off x="709613" y="232663"/>
            <a:ext cx="9132887" cy="896747"/>
          </a:xfrm>
        </p:spPr>
        <p:txBody>
          <a:bodyPr/>
          <a:lstStyle/>
          <a:p>
            <a:r>
              <a:rPr lang="en-US" dirty="0"/>
              <a:t>Simple Chart </a:t>
            </a:r>
          </a:p>
        </p:txBody>
      </p:sp>
    </p:spTree>
    <p:extLst>
      <p:ext uri="{BB962C8B-B14F-4D97-AF65-F5344CB8AC3E}">
        <p14:creationId xmlns:p14="http://schemas.microsoft.com/office/powerpoint/2010/main" val="39407132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903BDB99-C410-FBD8-4D32-906FD445EE20}"/>
              </a:ext>
            </a:extLst>
          </p:cNvPr>
          <p:cNvGraphicFramePr>
            <a:graphicFrameLocks noGrp="1"/>
          </p:cNvGraphicFramePr>
          <p:nvPr>
            <p:ph type="tbl" sz="quarter" idx="10"/>
            <p:extLst>
              <p:ext uri="{D42A27DB-BD31-4B8C-83A1-F6EECF244321}">
                <p14:modId xmlns:p14="http://schemas.microsoft.com/office/powerpoint/2010/main" val="3078228029"/>
              </p:ext>
            </p:extLst>
          </p:nvPr>
        </p:nvGraphicFramePr>
        <p:xfrm>
          <a:off x="709613" y="1587500"/>
          <a:ext cx="6884984" cy="3822704"/>
        </p:xfrm>
        <a:graphic>
          <a:graphicData uri="http://schemas.openxmlformats.org/drawingml/2006/table">
            <a:tbl>
              <a:tblPr firstRow="1" bandRow="1">
                <a:tableStyleId>{5C22544A-7EE6-4342-B048-85BDC9FD1C3A}</a:tableStyleId>
              </a:tblPr>
              <a:tblGrid>
                <a:gridCol w="1721246">
                  <a:extLst>
                    <a:ext uri="{9D8B030D-6E8A-4147-A177-3AD203B41FA5}">
                      <a16:colId xmlns:a16="http://schemas.microsoft.com/office/drawing/2014/main" val="4117558732"/>
                    </a:ext>
                  </a:extLst>
                </a:gridCol>
                <a:gridCol w="1721246">
                  <a:extLst>
                    <a:ext uri="{9D8B030D-6E8A-4147-A177-3AD203B41FA5}">
                      <a16:colId xmlns:a16="http://schemas.microsoft.com/office/drawing/2014/main" val="379348013"/>
                    </a:ext>
                  </a:extLst>
                </a:gridCol>
                <a:gridCol w="1721246">
                  <a:extLst>
                    <a:ext uri="{9D8B030D-6E8A-4147-A177-3AD203B41FA5}">
                      <a16:colId xmlns:a16="http://schemas.microsoft.com/office/drawing/2014/main" val="2833862542"/>
                    </a:ext>
                  </a:extLst>
                </a:gridCol>
                <a:gridCol w="1721246">
                  <a:extLst>
                    <a:ext uri="{9D8B030D-6E8A-4147-A177-3AD203B41FA5}">
                      <a16:colId xmlns:a16="http://schemas.microsoft.com/office/drawing/2014/main" val="744497559"/>
                    </a:ext>
                  </a:extLst>
                </a:gridCol>
              </a:tblGrid>
              <a:tr h="477838">
                <a:tc>
                  <a:txBody>
                    <a:bodyPr/>
                    <a:lstStyle/>
                    <a:p>
                      <a:pPr algn="ctr"/>
                      <a:r>
                        <a:rPr lang="en-US" dirty="0">
                          <a:solidFill>
                            <a:schemeClr val="tx1"/>
                          </a:solidFill>
                        </a:rPr>
                        <a:t>Category 1</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tx1"/>
                          </a:solidFill>
                          <a:effectLst/>
                          <a:uLnTx/>
                          <a:uFillTx/>
                          <a:latin typeface="Verdana"/>
                          <a:ea typeface="+mn-ea"/>
                          <a:cs typeface="+mn-cs"/>
                          <a:sym typeface="Arial"/>
                        </a:rPr>
                        <a:t>Category 2</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tx1"/>
                          </a:solidFill>
                          <a:effectLst/>
                          <a:uLnTx/>
                          <a:uFillTx/>
                          <a:latin typeface="Verdana"/>
                          <a:ea typeface="+mn-ea"/>
                          <a:cs typeface="+mn-cs"/>
                          <a:sym typeface="Arial"/>
                        </a:rPr>
                        <a:t>Category 3</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tx1"/>
                          </a:solidFill>
                          <a:effectLst/>
                          <a:uLnTx/>
                          <a:uFillTx/>
                          <a:latin typeface="Verdana"/>
                          <a:ea typeface="+mn-ea"/>
                          <a:cs typeface="+mn-cs"/>
                          <a:sym typeface="Arial"/>
                        </a:rPr>
                        <a:t>Category 4</a:t>
                      </a:r>
                    </a:p>
                  </a:txBody>
                  <a:tcPr anchor="ctr"/>
                </a:tc>
                <a:extLst>
                  <a:ext uri="{0D108BD9-81ED-4DB2-BD59-A6C34878D82A}">
                    <a16:rowId xmlns:a16="http://schemas.microsoft.com/office/drawing/2014/main" val="2498706314"/>
                  </a:ext>
                </a:extLst>
              </a:tr>
              <a:tr h="477838">
                <a:tc>
                  <a:txBody>
                    <a:bodyPr/>
                    <a:lstStyle/>
                    <a:p>
                      <a:pPr algn="ctr"/>
                      <a:endParaRPr lang="en-US" dirty="0">
                        <a:solidFill>
                          <a:schemeClr val="tx1"/>
                        </a:solidFill>
                      </a:endParaRPr>
                    </a:p>
                  </a:txBody>
                  <a:tcPr anchor="ctr"/>
                </a:tc>
                <a:tc>
                  <a:txBody>
                    <a:bodyPr/>
                    <a:lstStyle/>
                    <a:p>
                      <a:pPr algn="ctr"/>
                      <a:endParaRPr lang="en-US" dirty="0">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dirty="0">
                        <a:solidFill>
                          <a:schemeClr val="tx1"/>
                        </a:solidFill>
                      </a:endParaRPr>
                    </a:p>
                  </a:txBody>
                  <a:tcPr anchor="ctr"/>
                </a:tc>
                <a:extLst>
                  <a:ext uri="{0D108BD9-81ED-4DB2-BD59-A6C34878D82A}">
                    <a16:rowId xmlns:a16="http://schemas.microsoft.com/office/drawing/2014/main" val="97937870"/>
                  </a:ext>
                </a:extLst>
              </a:tr>
              <a:tr h="477838">
                <a:tc>
                  <a:txBody>
                    <a:bodyPr/>
                    <a:lstStyle/>
                    <a:p>
                      <a:pPr algn="ctr"/>
                      <a:endParaRPr lang="en-US" dirty="0">
                        <a:solidFill>
                          <a:schemeClr val="tx1"/>
                        </a:solidFill>
                      </a:endParaRPr>
                    </a:p>
                  </a:txBody>
                  <a:tcPr anchor="ctr"/>
                </a:tc>
                <a:tc>
                  <a:txBody>
                    <a:bodyPr/>
                    <a:lstStyle/>
                    <a:p>
                      <a:pPr algn="ctr"/>
                      <a:endParaRPr lang="en-US" dirty="0">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extLst>
                  <a:ext uri="{0D108BD9-81ED-4DB2-BD59-A6C34878D82A}">
                    <a16:rowId xmlns:a16="http://schemas.microsoft.com/office/drawing/2014/main" val="914725866"/>
                  </a:ext>
                </a:extLst>
              </a:tr>
              <a:tr h="477838">
                <a:tc>
                  <a:txBody>
                    <a:bodyPr/>
                    <a:lstStyle/>
                    <a:p>
                      <a:pPr algn="ctr"/>
                      <a:endParaRPr lang="en-US" dirty="0">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extLst>
                  <a:ext uri="{0D108BD9-81ED-4DB2-BD59-A6C34878D82A}">
                    <a16:rowId xmlns:a16="http://schemas.microsoft.com/office/drawing/2014/main" val="3416094262"/>
                  </a:ext>
                </a:extLst>
              </a:tr>
              <a:tr h="477838">
                <a:tc>
                  <a:txBody>
                    <a:bodyPr/>
                    <a:lstStyle/>
                    <a:p>
                      <a:pPr algn="ctr"/>
                      <a:endParaRPr lang="en-US">
                        <a:solidFill>
                          <a:schemeClr val="tx1"/>
                        </a:solidFill>
                      </a:endParaRPr>
                    </a:p>
                  </a:txBody>
                  <a:tcPr anchor="ctr"/>
                </a:tc>
                <a:tc>
                  <a:txBody>
                    <a:bodyPr/>
                    <a:lstStyle/>
                    <a:p>
                      <a:pPr algn="ctr"/>
                      <a:endParaRPr lang="en-US" dirty="0">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extLst>
                  <a:ext uri="{0D108BD9-81ED-4DB2-BD59-A6C34878D82A}">
                    <a16:rowId xmlns:a16="http://schemas.microsoft.com/office/drawing/2014/main" val="980607217"/>
                  </a:ext>
                </a:extLst>
              </a:tr>
              <a:tr h="477838">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extLst>
                  <a:ext uri="{0D108BD9-81ED-4DB2-BD59-A6C34878D82A}">
                    <a16:rowId xmlns:a16="http://schemas.microsoft.com/office/drawing/2014/main" val="4164161758"/>
                  </a:ext>
                </a:extLst>
              </a:tr>
              <a:tr h="477838">
                <a:tc>
                  <a:txBody>
                    <a:bodyPr/>
                    <a:lstStyle/>
                    <a:p>
                      <a:pPr algn="ctr"/>
                      <a:endParaRPr lang="en-US" dirty="0">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dirty="0">
                        <a:solidFill>
                          <a:schemeClr val="tx1"/>
                        </a:solidFill>
                      </a:endParaRPr>
                    </a:p>
                  </a:txBody>
                  <a:tcPr anchor="ctr"/>
                </a:tc>
                <a:tc>
                  <a:txBody>
                    <a:bodyPr/>
                    <a:lstStyle/>
                    <a:p>
                      <a:pPr algn="ctr"/>
                      <a:endParaRPr lang="en-US">
                        <a:solidFill>
                          <a:schemeClr val="tx1"/>
                        </a:solidFill>
                      </a:endParaRPr>
                    </a:p>
                  </a:txBody>
                  <a:tcPr anchor="ctr"/>
                </a:tc>
                <a:extLst>
                  <a:ext uri="{0D108BD9-81ED-4DB2-BD59-A6C34878D82A}">
                    <a16:rowId xmlns:a16="http://schemas.microsoft.com/office/drawing/2014/main" val="3252585787"/>
                  </a:ext>
                </a:extLst>
              </a:tr>
              <a:tr h="477838">
                <a:tc>
                  <a:txBody>
                    <a:bodyPr/>
                    <a:lstStyle/>
                    <a:p>
                      <a:pPr algn="ctr"/>
                      <a:endParaRPr lang="en-US" dirty="0">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dirty="0">
                        <a:solidFill>
                          <a:schemeClr val="tx1"/>
                        </a:solidFill>
                      </a:endParaRPr>
                    </a:p>
                  </a:txBody>
                  <a:tcPr anchor="ctr"/>
                </a:tc>
                <a:tc>
                  <a:txBody>
                    <a:bodyPr/>
                    <a:lstStyle/>
                    <a:p>
                      <a:pPr algn="ctr"/>
                      <a:endParaRPr lang="en-US" dirty="0">
                        <a:solidFill>
                          <a:schemeClr val="tx1"/>
                        </a:solidFill>
                      </a:endParaRPr>
                    </a:p>
                  </a:txBody>
                  <a:tcPr anchor="ctr"/>
                </a:tc>
                <a:extLst>
                  <a:ext uri="{0D108BD9-81ED-4DB2-BD59-A6C34878D82A}">
                    <a16:rowId xmlns:a16="http://schemas.microsoft.com/office/drawing/2014/main" val="3922302072"/>
                  </a:ext>
                </a:extLst>
              </a:tr>
            </a:tbl>
          </a:graphicData>
        </a:graphic>
      </p:graphicFrame>
      <p:sp>
        <p:nvSpPr>
          <p:cNvPr id="5" name="Title 4">
            <a:extLst>
              <a:ext uri="{FF2B5EF4-FFF2-40B4-BE49-F238E27FC236}">
                <a16:creationId xmlns:a16="http://schemas.microsoft.com/office/drawing/2014/main" id="{2EBC1B3B-3B1C-4F43-B3A6-54E854DC4E1F}"/>
              </a:ext>
            </a:extLst>
          </p:cNvPr>
          <p:cNvSpPr>
            <a:spLocks noGrp="1"/>
          </p:cNvSpPr>
          <p:nvPr>
            <p:ph type="title"/>
          </p:nvPr>
        </p:nvSpPr>
        <p:spPr>
          <a:xfrm>
            <a:off x="709613" y="232663"/>
            <a:ext cx="9132887" cy="896747"/>
          </a:xfrm>
        </p:spPr>
        <p:txBody>
          <a:bodyPr/>
          <a:lstStyle/>
          <a:p>
            <a:r>
              <a:rPr lang="en-US" dirty="0"/>
              <a:t>Table with Text</a:t>
            </a:r>
          </a:p>
        </p:txBody>
      </p:sp>
      <p:sp>
        <p:nvSpPr>
          <p:cNvPr id="7" name="Text Placeholder 6">
            <a:extLst>
              <a:ext uri="{FF2B5EF4-FFF2-40B4-BE49-F238E27FC236}">
                <a16:creationId xmlns:a16="http://schemas.microsoft.com/office/drawing/2014/main" id="{BD58A65E-0FF9-3C74-D823-BB0D2B5006BB}"/>
              </a:ext>
            </a:extLst>
          </p:cNvPr>
          <p:cNvSpPr>
            <a:spLocks noGrp="1"/>
          </p:cNvSpPr>
          <p:nvPr>
            <p:ph type="body" sz="quarter" idx="12"/>
          </p:nvPr>
        </p:nvSpPr>
        <p:spPr>
          <a:xfrm>
            <a:off x="7962900" y="1587500"/>
            <a:ext cx="4229100" cy="3822700"/>
          </a:xfrm>
          <a:solidFill>
            <a:schemeClr val="accent5"/>
          </a:solidFill>
        </p:spPr>
        <p:txBody>
          <a:bodyPr/>
          <a:lstStyle/>
          <a:p>
            <a:r>
              <a:rPr lang="en-US" dirty="0"/>
              <a:t>Summarize</a:t>
            </a:r>
          </a:p>
          <a:p>
            <a:pPr lvl="1"/>
            <a:r>
              <a:rPr lang="en-US" dirty="0"/>
              <a:t>What is the main point to highlight?</a:t>
            </a:r>
          </a:p>
          <a:p>
            <a:pPr lvl="1"/>
            <a:r>
              <a:rPr lang="en-US" dirty="0"/>
              <a:t>What do you want your audience to remember from this chart?</a:t>
            </a:r>
          </a:p>
        </p:txBody>
      </p:sp>
    </p:spTree>
    <p:extLst>
      <p:ext uri="{BB962C8B-B14F-4D97-AF65-F5344CB8AC3E}">
        <p14:creationId xmlns:p14="http://schemas.microsoft.com/office/powerpoint/2010/main" val="29644280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913" name="Google Shape;913;p61"/>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0" y="495300"/>
            <a:ext cx="11696700" cy="6362700"/>
          </a:xfrm>
          <a:noFill/>
          <a:ln>
            <a:noFill/>
          </a:ln>
        </p:spPr>
      </p:pic>
      <p:sp>
        <p:nvSpPr>
          <p:cNvPr id="914" name="Google Shape;914;p61"/>
          <p:cNvSpPr/>
          <p:nvPr/>
        </p:nvSpPr>
        <p:spPr>
          <a:xfrm>
            <a:off x="0" y="495299"/>
            <a:ext cx="11696700" cy="6362700"/>
          </a:xfrm>
          <a:prstGeom prst="rect">
            <a:avLst/>
          </a:prstGeom>
          <a:gradFill flip="none" rotWithShape="1">
            <a:gsLst>
              <a:gs pos="12000">
                <a:srgbClr val="000000">
                  <a:alpha val="61000"/>
                </a:srgbClr>
              </a:gs>
              <a:gs pos="45000">
                <a:srgbClr val="000000">
                  <a:alpha val="61000"/>
                </a:srgbClr>
              </a:gs>
              <a:gs pos="100000">
                <a:srgbClr val="000000">
                  <a:alpha val="0"/>
                </a:srgbClr>
              </a:gs>
            </a:gsLst>
            <a:lin ang="19800000" scaled="0"/>
            <a:tileRect/>
          </a:gradFill>
          <a:ln>
            <a:noFill/>
          </a:ln>
        </p:spPr>
        <p:txBody>
          <a:bodyPr spcFirstLastPara="1" wrap="square" lIns="91425" tIns="45700" rIns="91425" bIns="45700" anchor="ctr" anchorCtr="0">
            <a:noAutofit/>
          </a:bodyPr>
          <a:lstStyle/>
          <a:p>
            <a:pPr algn="ctr"/>
            <a:endParaRPr sz="1800" dirty="0">
              <a:solidFill>
                <a:schemeClr val="lt1"/>
              </a:solidFill>
              <a:latin typeface="Verdana"/>
              <a:ea typeface="Verdana"/>
              <a:sym typeface="Verdana"/>
            </a:endParaRPr>
          </a:p>
        </p:txBody>
      </p:sp>
      <p:sp>
        <p:nvSpPr>
          <p:cNvPr id="43" name="Text Placeholder 42">
            <a:extLst>
              <a:ext uri="{FF2B5EF4-FFF2-40B4-BE49-F238E27FC236}">
                <a16:creationId xmlns:a16="http://schemas.microsoft.com/office/drawing/2014/main" id="{E9D45098-5BDB-3E1A-8C77-59222B66E2CB}"/>
              </a:ext>
            </a:extLst>
          </p:cNvPr>
          <p:cNvSpPr>
            <a:spLocks noGrp="1"/>
          </p:cNvSpPr>
          <p:nvPr>
            <p:ph type="body" idx="3"/>
          </p:nvPr>
        </p:nvSpPr>
        <p:spPr/>
        <p:txBody>
          <a:bodyPr/>
          <a:lstStyle/>
          <a:p>
            <a:r>
              <a:rPr lang="en-US" dirty="0"/>
              <a:t>FOUNDATIONFAR.ORG</a:t>
            </a:r>
          </a:p>
        </p:txBody>
      </p:sp>
      <p:sp>
        <p:nvSpPr>
          <p:cNvPr id="44" name="Text Placeholder 43">
            <a:extLst>
              <a:ext uri="{FF2B5EF4-FFF2-40B4-BE49-F238E27FC236}">
                <a16:creationId xmlns:a16="http://schemas.microsoft.com/office/drawing/2014/main" id="{2131B31F-5C4D-A9A5-BA21-0CBE6495BCC1}"/>
              </a:ext>
            </a:extLst>
          </p:cNvPr>
          <p:cNvSpPr>
            <a:spLocks noGrp="1"/>
          </p:cNvSpPr>
          <p:nvPr>
            <p:ph type="body" idx="10"/>
          </p:nvPr>
        </p:nvSpPr>
        <p:spPr/>
        <p:txBody>
          <a:bodyPr/>
          <a:lstStyle/>
          <a:p>
            <a:r>
              <a:rPr lang="en-US" dirty="0"/>
              <a:t>202.624.0700</a:t>
            </a:r>
          </a:p>
        </p:txBody>
      </p:sp>
      <p:sp>
        <p:nvSpPr>
          <p:cNvPr id="21" name="Title 20">
            <a:extLst>
              <a:ext uri="{FF2B5EF4-FFF2-40B4-BE49-F238E27FC236}">
                <a16:creationId xmlns:a16="http://schemas.microsoft.com/office/drawing/2014/main" id="{48F2530C-8DE9-6A32-4623-C9FADF1F2D77}"/>
              </a:ext>
            </a:extLst>
          </p:cNvPr>
          <p:cNvSpPr>
            <a:spLocks noGrp="1"/>
          </p:cNvSpPr>
          <p:nvPr>
            <p:ph type="title"/>
          </p:nvPr>
        </p:nvSpPr>
        <p:spPr>
          <a:xfrm>
            <a:off x="709613" y="2040785"/>
            <a:ext cx="5386387" cy="2592492"/>
          </a:xfrm>
        </p:spPr>
        <p:txBody>
          <a:bodyPr/>
          <a:lstStyle/>
          <a:p>
            <a:r>
              <a:rPr lang="en-US"/>
              <a:t>Universal </a:t>
            </a:r>
            <a:r>
              <a:rPr lang="en-US" dirty="0"/>
              <a:t>Closing Slide</a:t>
            </a:r>
          </a:p>
        </p:txBody>
      </p:sp>
      <p:sp>
        <p:nvSpPr>
          <p:cNvPr id="22" name="Subtitle 21">
            <a:extLst>
              <a:ext uri="{FF2B5EF4-FFF2-40B4-BE49-F238E27FC236}">
                <a16:creationId xmlns:a16="http://schemas.microsoft.com/office/drawing/2014/main" id="{62AB364C-B52C-9984-0B3D-2FFCFD80217C}"/>
              </a:ext>
            </a:extLst>
          </p:cNvPr>
          <p:cNvSpPr>
            <a:spLocks noGrp="1"/>
          </p:cNvSpPr>
          <p:nvPr>
            <p:ph type="subTitle" idx="1"/>
          </p:nvPr>
        </p:nvSpPr>
        <p:spPr>
          <a:xfrm>
            <a:off x="709611" y="4905496"/>
            <a:ext cx="5386387" cy="1050185"/>
          </a:xfrm>
        </p:spPr>
        <p:txBody>
          <a:bodyPr/>
          <a:lstStyle/>
          <a:p>
            <a:r>
              <a:rPr lang="en-GB" dirty="0"/>
              <a:t>Presenter Name </a:t>
            </a:r>
          </a:p>
          <a:p>
            <a:pPr lvl="1"/>
            <a:r>
              <a:rPr lang="en-GB" dirty="0"/>
              <a:t>Email</a:t>
            </a:r>
          </a:p>
          <a:p>
            <a:pPr lvl="1"/>
            <a:r>
              <a:rPr lang="en-GB" dirty="0"/>
              <a:t>Phone Number</a:t>
            </a:r>
            <a:endParaRPr lang="en-US" dirty="0"/>
          </a:p>
        </p:txBody>
      </p:sp>
      <p:pic>
        <p:nvPicPr>
          <p:cNvPr id="33" name="Google Shape;926;p61">
            <a:extLst>
              <a:ext uri="{FF2B5EF4-FFF2-40B4-BE49-F238E27FC236}">
                <a16:creationId xmlns:a16="http://schemas.microsoft.com/office/drawing/2014/main" id="{9747D828-B4D7-2F7E-44C3-1851FD50A822}"/>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1020663"/>
            <a:ext cx="2210030" cy="884012"/>
          </a:xfrm>
          <a:prstGeom prst="rect">
            <a:avLst/>
          </a:prstGeom>
          <a:noFill/>
          <a:ln>
            <a:noFill/>
          </a:ln>
        </p:spPr>
      </p:pic>
    </p:spTree>
    <p:extLst>
      <p:ext uri="{BB962C8B-B14F-4D97-AF65-F5344CB8AC3E}">
        <p14:creationId xmlns:p14="http://schemas.microsoft.com/office/powerpoint/2010/main" val="6423416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16" name="Picture Placeholder 15" descr="Two chickens walking on grass&#10;&#10;Description automatically generated">
            <a:extLst>
              <a:ext uri="{FF2B5EF4-FFF2-40B4-BE49-F238E27FC236}">
                <a16:creationId xmlns:a16="http://schemas.microsoft.com/office/drawing/2014/main" id="{25C7AAFE-5E17-D6FE-F585-61A9CE3DBF5D}"/>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0" y="495300"/>
            <a:ext cx="11696700" cy="6362700"/>
          </a:xfrm>
        </p:spPr>
      </p:pic>
      <p:sp>
        <p:nvSpPr>
          <p:cNvPr id="914" name="Google Shape;914;p61"/>
          <p:cNvSpPr/>
          <p:nvPr/>
        </p:nvSpPr>
        <p:spPr>
          <a:xfrm>
            <a:off x="0" y="495300"/>
            <a:ext cx="11696700" cy="6362700"/>
          </a:xfrm>
          <a:prstGeom prst="rect">
            <a:avLst/>
          </a:prstGeom>
          <a:gradFill flip="none" rotWithShape="1">
            <a:gsLst>
              <a:gs pos="12000">
                <a:srgbClr val="000000">
                  <a:alpha val="61000"/>
                </a:srgbClr>
              </a:gs>
              <a:gs pos="45000">
                <a:srgbClr val="000000">
                  <a:alpha val="61000"/>
                </a:srgbClr>
              </a:gs>
              <a:gs pos="100000">
                <a:srgbClr val="000000">
                  <a:alpha val="0"/>
                </a:srgbClr>
              </a:gs>
            </a:gsLst>
            <a:lin ang="19800000" scaled="0"/>
            <a:tileRect/>
          </a:gradFill>
          <a:ln>
            <a:noFill/>
          </a:ln>
        </p:spPr>
        <p:txBody>
          <a:bodyPr spcFirstLastPara="1" wrap="square" lIns="91425" tIns="45700" rIns="91425" bIns="45700" anchor="ctr" anchorCtr="0">
            <a:noAutofit/>
          </a:bodyPr>
          <a:lstStyle/>
          <a:p>
            <a:pPr algn="ctr"/>
            <a:endParaRPr sz="1800">
              <a:solidFill>
                <a:schemeClr val="lt1"/>
              </a:solidFill>
              <a:latin typeface="Verdana"/>
              <a:ea typeface="Verdana"/>
              <a:sym typeface="Verdana"/>
            </a:endParaRPr>
          </a:p>
        </p:txBody>
      </p:sp>
      <p:sp>
        <p:nvSpPr>
          <p:cNvPr id="30" name="Text Placeholder 29">
            <a:extLst>
              <a:ext uri="{FF2B5EF4-FFF2-40B4-BE49-F238E27FC236}">
                <a16:creationId xmlns:a16="http://schemas.microsoft.com/office/drawing/2014/main" id="{CF416247-7DE2-87C2-43FE-F56879C444FA}"/>
              </a:ext>
            </a:extLst>
          </p:cNvPr>
          <p:cNvSpPr>
            <a:spLocks noGrp="1"/>
          </p:cNvSpPr>
          <p:nvPr>
            <p:ph type="body" idx="3"/>
          </p:nvPr>
        </p:nvSpPr>
        <p:spPr/>
        <p:txBody>
          <a:bodyPr/>
          <a:lstStyle/>
          <a:p>
            <a:r>
              <a:rPr lang="en-US" dirty="0"/>
              <a:t>FOUNDATIONFAR.ORG</a:t>
            </a:r>
          </a:p>
        </p:txBody>
      </p:sp>
      <p:sp>
        <p:nvSpPr>
          <p:cNvPr id="31" name="Text Placeholder 30">
            <a:extLst>
              <a:ext uri="{FF2B5EF4-FFF2-40B4-BE49-F238E27FC236}">
                <a16:creationId xmlns:a16="http://schemas.microsoft.com/office/drawing/2014/main" id="{CBB6E6AE-89D8-4835-8CB9-1288319A588F}"/>
              </a:ext>
            </a:extLst>
          </p:cNvPr>
          <p:cNvSpPr>
            <a:spLocks noGrp="1"/>
          </p:cNvSpPr>
          <p:nvPr>
            <p:ph type="body" idx="10"/>
          </p:nvPr>
        </p:nvSpPr>
        <p:spPr/>
        <p:txBody>
          <a:bodyPr/>
          <a:lstStyle/>
          <a:p>
            <a:r>
              <a:rPr lang="en-US" dirty="0"/>
              <a:t>202.624.0700</a:t>
            </a:r>
          </a:p>
        </p:txBody>
      </p:sp>
      <p:sp>
        <p:nvSpPr>
          <p:cNvPr id="6" name="Title 5">
            <a:extLst>
              <a:ext uri="{FF2B5EF4-FFF2-40B4-BE49-F238E27FC236}">
                <a16:creationId xmlns:a16="http://schemas.microsoft.com/office/drawing/2014/main" id="{428A9D9F-D1E6-9B30-1F44-B4BA3EE823A6}"/>
              </a:ext>
            </a:extLst>
          </p:cNvPr>
          <p:cNvSpPr>
            <a:spLocks noGrp="1"/>
          </p:cNvSpPr>
          <p:nvPr>
            <p:ph type="title"/>
          </p:nvPr>
        </p:nvSpPr>
        <p:spPr>
          <a:xfrm>
            <a:off x="709613" y="2040785"/>
            <a:ext cx="6579461" cy="2592492"/>
          </a:xfrm>
        </p:spPr>
        <p:txBody>
          <a:bodyPr/>
          <a:lstStyle/>
          <a:p>
            <a:r>
              <a:rPr lang="en-US" dirty="0"/>
              <a:t>Cultivating Thriving Production Systems</a:t>
            </a:r>
          </a:p>
        </p:txBody>
      </p:sp>
      <p:sp>
        <p:nvSpPr>
          <p:cNvPr id="7" name="Subtitle 6">
            <a:extLst>
              <a:ext uri="{FF2B5EF4-FFF2-40B4-BE49-F238E27FC236}">
                <a16:creationId xmlns:a16="http://schemas.microsoft.com/office/drawing/2014/main" id="{E019C3F8-F9BA-5DC4-3797-0D92DB214F0B}"/>
              </a:ext>
            </a:extLst>
          </p:cNvPr>
          <p:cNvSpPr>
            <a:spLocks noGrp="1"/>
          </p:cNvSpPr>
          <p:nvPr>
            <p:ph type="subTitle" idx="1"/>
          </p:nvPr>
        </p:nvSpPr>
        <p:spPr>
          <a:xfrm>
            <a:off x="709611" y="4905496"/>
            <a:ext cx="5386387" cy="1050185"/>
          </a:xfrm>
        </p:spPr>
        <p:txBody>
          <a:bodyPr/>
          <a:lstStyle/>
          <a:p>
            <a:r>
              <a:rPr lang="en-GB" dirty="0"/>
              <a:t>Presenter Name </a:t>
            </a:r>
          </a:p>
          <a:p>
            <a:pPr lvl="1"/>
            <a:r>
              <a:rPr lang="en-GB" dirty="0"/>
              <a:t>Email</a:t>
            </a:r>
          </a:p>
          <a:p>
            <a:pPr lvl="1"/>
            <a:r>
              <a:rPr lang="en-GB" dirty="0"/>
              <a:t>Phone Number</a:t>
            </a:r>
            <a:endParaRPr lang="en-US" dirty="0"/>
          </a:p>
        </p:txBody>
      </p:sp>
      <p:pic>
        <p:nvPicPr>
          <p:cNvPr id="20" name="Google Shape;926;p61">
            <a:extLst>
              <a:ext uri="{FF2B5EF4-FFF2-40B4-BE49-F238E27FC236}">
                <a16:creationId xmlns:a16="http://schemas.microsoft.com/office/drawing/2014/main" id="{26BEAB26-E388-F944-63FF-55E7716FD2D3}"/>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1020663"/>
            <a:ext cx="2210030" cy="884012"/>
          </a:xfrm>
          <a:prstGeom prst="rect">
            <a:avLst/>
          </a:prstGeom>
          <a:noFill/>
          <a:ln>
            <a:noFill/>
          </a:ln>
        </p:spPr>
      </p:pic>
    </p:spTree>
    <p:extLst>
      <p:ext uri="{BB962C8B-B14F-4D97-AF65-F5344CB8AC3E}">
        <p14:creationId xmlns:p14="http://schemas.microsoft.com/office/powerpoint/2010/main" val="23161378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10" name="Picture Placeholder 9" descr="A person pouring grain into a wheat field&#10;&#10;Description automatically generated">
            <a:extLst>
              <a:ext uri="{FF2B5EF4-FFF2-40B4-BE49-F238E27FC236}">
                <a16:creationId xmlns:a16="http://schemas.microsoft.com/office/drawing/2014/main" id="{D2B43F6B-7B24-F8A9-82AC-64E99CA87409}"/>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p:blipFill>
        <p:spPr>
          <a:xfrm>
            <a:off x="0" y="423414"/>
            <a:ext cx="11696700" cy="6434586"/>
          </a:xfrm>
        </p:spPr>
      </p:pic>
      <p:sp>
        <p:nvSpPr>
          <p:cNvPr id="914" name="Google Shape;914;p61"/>
          <p:cNvSpPr/>
          <p:nvPr/>
        </p:nvSpPr>
        <p:spPr>
          <a:xfrm>
            <a:off x="115" y="423414"/>
            <a:ext cx="11696585" cy="6434586"/>
          </a:xfrm>
          <a:prstGeom prst="rect">
            <a:avLst/>
          </a:prstGeom>
          <a:gradFill flip="none" rotWithShape="1">
            <a:gsLst>
              <a:gs pos="12000">
                <a:srgbClr val="000000">
                  <a:alpha val="61000"/>
                </a:srgbClr>
              </a:gs>
              <a:gs pos="45000">
                <a:srgbClr val="000000">
                  <a:alpha val="61000"/>
                </a:srgbClr>
              </a:gs>
              <a:gs pos="100000">
                <a:srgbClr val="000000">
                  <a:alpha val="0"/>
                </a:srgbClr>
              </a:gs>
            </a:gsLst>
            <a:lin ang="19800000" scaled="0"/>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erdana"/>
              <a:ea typeface="Verdana"/>
              <a:cs typeface="Arial"/>
              <a:sym typeface="Verdana"/>
            </a:endParaRPr>
          </a:p>
        </p:txBody>
      </p:sp>
      <p:sp>
        <p:nvSpPr>
          <p:cNvPr id="30" name="Text Placeholder 29">
            <a:extLst>
              <a:ext uri="{FF2B5EF4-FFF2-40B4-BE49-F238E27FC236}">
                <a16:creationId xmlns:a16="http://schemas.microsoft.com/office/drawing/2014/main" id="{CF416247-7DE2-87C2-43FE-F56879C444FA}"/>
              </a:ext>
            </a:extLst>
          </p:cNvPr>
          <p:cNvSpPr>
            <a:spLocks noGrp="1"/>
          </p:cNvSpPr>
          <p:nvPr>
            <p:ph type="body" idx="3"/>
          </p:nvPr>
        </p:nvSpPr>
        <p:spPr/>
        <p:txBody>
          <a:bodyPr/>
          <a:lstStyle/>
          <a:p>
            <a:r>
              <a:rPr lang="en-US" dirty="0"/>
              <a:t>FOUNDATIONFAR.ORG</a:t>
            </a:r>
          </a:p>
        </p:txBody>
      </p:sp>
      <p:sp>
        <p:nvSpPr>
          <p:cNvPr id="31" name="Text Placeholder 30">
            <a:extLst>
              <a:ext uri="{FF2B5EF4-FFF2-40B4-BE49-F238E27FC236}">
                <a16:creationId xmlns:a16="http://schemas.microsoft.com/office/drawing/2014/main" id="{CBB6E6AE-89D8-4835-8CB9-1288319A588F}"/>
              </a:ext>
            </a:extLst>
          </p:cNvPr>
          <p:cNvSpPr>
            <a:spLocks noGrp="1"/>
          </p:cNvSpPr>
          <p:nvPr>
            <p:ph type="body" idx="10"/>
          </p:nvPr>
        </p:nvSpPr>
        <p:spPr/>
        <p:txBody>
          <a:bodyPr/>
          <a:lstStyle/>
          <a:p>
            <a:r>
              <a:rPr lang="en-US" dirty="0"/>
              <a:t>202.624.0700</a:t>
            </a:r>
          </a:p>
        </p:txBody>
      </p:sp>
      <p:sp>
        <p:nvSpPr>
          <p:cNvPr id="6" name="Title 5">
            <a:extLst>
              <a:ext uri="{FF2B5EF4-FFF2-40B4-BE49-F238E27FC236}">
                <a16:creationId xmlns:a16="http://schemas.microsoft.com/office/drawing/2014/main" id="{428A9D9F-D1E6-9B30-1F44-B4BA3EE823A6}"/>
              </a:ext>
            </a:extLst>
          </p:cNvPr>
          <p:cNvSpPr>
            <a:spLocks noGrp="1"/>
          </p:cNvSpPr>
          <p:nvPr>
            <p:ph type="title"/>
          </p:nvPr>
        </p:nvSpPr>
        <p:spPr>
          <a:xfrm>
            <a:off x="709613" y="2040785"/>
            <a:ext cx="6579461" cy="2592492"/>
          </a:xfrm>
        </p:spPr>
        <p:txBody>
          <a:bodyPr/>
          <a:lstStyle/>
          <a:p>
            <a:r>
              <a:rPr lang="en-US" dirty="0"/>
              <a:t>Cultivating Thriving Production Systems</a:t>
            </a:r>
          </a:p>
        </p:txBody>
      </p:sp>
      <p:sp>
        <p:nvSpPr>
          <p:cNvPr id="7" name="Subtitle 6">
            <a:extLst>
              <a:ext uri="{FF2B5EF4-FFF2-40B4-BE49-F238E27FC236}">
                <a16:creationId xmlns:a16="http://schemas.microsoft.com/office/drawing/2014/main" id="{E019C3F8-F9BA-5DC4-3797-0D92DB214F0B}"/>
              </a:ext>
            </a:extLst>
          </p:cNvPr>
          <p:cNvSpPr>
            <a:spLocks noGrp="1"/>
          </p:cNvSpPr>
          <p:nvPr>
            <p:ph type="subTitle" idx="1"/>
          </p:nvPr>
        </p:nvSpPr>
        <p:spPr>
          <a:xfrm>
            <a:off x="709611" y="4905496"/>
            <a:ext cx="5386387" cy="1050185"/>
          </a:xfrm>
        </p:spPr>
        <p:txBody>
          <a:bodyPr/>
          <a:lstStyle/>
          <a:p>
            <a:r>
              <a:rPr lang="en-GB" dirty="0"/>
              <a:t>Presenter Name </a:t>
            </a:r>
          </a:p>
          <a:p>
            <a:pPr lvl="1"/>
            <a:r>
              <a:rPr lang="en-GB" dirty="0"/>
              <a:t>Email</a:t>
            </a:r>
          </a:p>
          <a:p>
            <a:pPr lvl="1"/>
            <a:r>
              <a:rPr lang="en-GB" dirty="0"/>
              <a:t>Phone Number</a:t>
            </a:r>
            <a:endParaRPr lang="en-US" dirty="0"/>
          </a:p>
        </p:txBody>
      </p:sp>
      <p:pic>
        <p:nvPicPr>
          <p:cNvPr id="20" name="Google Shape;926;p61">
            <a:extLst>
              <a:ext uri="{FF2B5EF4-FFF2-40B4-BE49-F238E27FC236}">
                <a16:creationId xmlns:a16="http://schemas.microsoft.com/office/drawing/2014/main" id="{26BEAB26-E388-F944-63FF-55E7716FD2D3}"/>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1020663"/>
            <a:ext cx="2210030" cy="884012"/>
          </a:xfrm>
          <a:prstGeom prst="rect">
            <a:avLst/>
          </a:prstGeom>
          <a:noFill/>
          <a:ln>
            <a:noFill/>
          </a:ln>
        </p:spPr>
      </p:pic>
    </p:spTree>
    <p:extLst>
      <p:ext uri="{BB962C8B-B14F-4D97-AF65-F5344CB8AC3E}">
        <p14:creationId xmlns:p14="http://schemas.microsoft.com/office/powerpoint/2010/main" val="41695382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6" name="Picture Placeholder 5" descr="A close-up of a field with irrigation system&#10;&#10;Description automatically generated">
            <a:extLst>
              <a:ext uri="{FF2B5EF4-FFF2-40B4-BE49-F238E27FC236}">
                <a16:creationId xmlns:a16="http://schemas.microsoft.com/office/drawing/2014/main" id="{6B7982EC-2EC7-6F47-9FDA-3F62D387B8B4}"/>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flipH="1">
            <a:off x="0" y="495300"/>
            <a:ext cx="11696700" cy="6362700"/>
          </a:xfrm>
        </p:spPr>
      </p:pic>
      <p:sp>
        <p:nvSpPr>
          <p:cNvPr id="914" name="Google Shape;914;p61"/>
          <p:cNvSpPr/>
          <p:nvPr/>
        </p:nvSpPr>
        <p:spPr>
          <a:xfrm>
            <a:off x="0" y="495299"/>
            <a:ext cx="11696700" cy="6362700"/>
          </a:xfrm>
          <a:prstGeom prst="rect">
            <a:avLst/>
          </a:prstGeom>
          <a:gradFill flip="none" rotWithShape="1">
            <a:gsLst>
              <a:gs pos="12000">
                <a:srgbClr val="000000">
                  <a:alpha val="61000"/>
                </a:srgbClr>
              </a:gs>
              <a:gs pos="45000">
                <a:srgbClr val="000000">
                  <a:alpha val="61000"/>
                </a:srgbClr>
              </a:gs>
              <a:gs pos="100000">
                <a:srgbClr val="000000">
                  <a:alpha val="0"/>
                </a:srgbClr>
              </a:gs>
            </a:gsLst>
            <a:lin ang="19800000" scaled="0"/>
            <a:tileRect/>
          </a:gradFill>
          <a:ln>
            <a:noFill/>
          </a:ln>
        </p:spPr>
        <p:txBody>
          <a:bodyPr spcFirstLastPara="1" wrap="square" lIns="91425" tIns="45700" rIns="91425" bIns="45700" anchor="ctr" anchorCtr="0">
            <a:noAutofit/>
          </a:bodyPr>
          <a:lstStyle/>
          <a:p>
            <a:pPr algn="ctr"/>
            <a:endParaRPr sz="1800">
              <a:solidFill>
                <a:schemeClr val="lt1"/>
              </a:solidFill>
              <a:latin typeface="Verdana"/>
              <a:ea typeface="Verdana"/>
              <a:sym typeface="Verdana"/>
            </a:endParaRPr>
          </a:p>
        </p:txBody>
      </p:sp>
      <p:sp>
        <p:nvSpPr>
          <p:cNvPr id="22" name="Text Placeholder 21">
            <a:extLst>
              <a:ext uri="{FF2B5EF4-FFF2-40B4-BE49-F238E27FC236}">
                <a16:creationId xmlns:a16="http://schemas.microsoft.com/office/drawing/2014/main" id="{182673CA-B012-BD9C-4589-95C08E51EA87}"/>
              </a:ext>
            </a:extLst>
          </p:cNvPr>
          <p:cNvSpPr>
            <a:spLocks noGrp="1"/>
          </p:cNvSpPr>
          <p:nvPr>
            <p:ph type="body" idx="3"/>
          </p:nvPr>
        </p:nvSpPr>
        <p:spPr>
          <a:xfrm>
            <a:off x="709613" y="6227901"/>
            <a:ext cx="2141537" cy="269598"/>
          </a:xfrm>
        </p:spPr>
        <p:txBody>
          <a:bodyPr/>
          <a:lstStyle/>
          <a:p>
            <a:r>
              <a:rPr lang="en-US" dirty="0"/>
              <a:t>FOUNDATIONFAR.ORG</a:t>
            </a:r>
          </a:p>
        </p:txBody>
      </p:sp>
      <p:sp>
        <p:nvSpPr>
          <p:cNvPr id="23" name="Text Placeholder 22">
            <a:extLst>
              <a:ext uri="{FF2B5EF4-FFF2-40B4-BE49-F238E27FC236}">
                <a16:creationId xmlns:a16="http://schemas.microsoft.com/office/drawing/2014/main" id="{D7BBFC4C-3BC9-2027-E96F-CDEB7022D621}"/>
              </a:ext>
            </a:extLst>
          </p:cNvPr>
          <p:cNvSpPr>
            <a:spLocks noGrp="1"/>
          </p:cNvSpPr>
          <p:nvPr>
            <p:ph type="body" idx="10"/>
          </p:nvPr>
        </p:nvSpPr>
        <p:spPr>
          <a:xfrm>
            <a:off x="3560763" y="6227901"/>
            <a:ext cx="2141537" cy="269598"/>
          </a:xfrm>
        </p:spPr>
        <p:txBody>
          <a:bodyPr/>
          <a:lstStyle/>
          <a:p>
            <a:r>
              <a:rPr lang="en-US" dirty="0"/>
              <a:t>202.624.0700</a:t>
            </a:r>
          </a:p>
        </p:txBody>
      </p:sp>
      <p:sp>
        <p:nvSpPr>
          <p:cNvPr id="28" name="Title 27">
            <a:extLst>
              <a:ext uri="{FF2B5EF4-FFF2-40B4-BE49-F238E27FC236}">
                <a16:creationId xmlns:a16="http://schemas.microsoft.com/office/drawing/2014/main" id="{12BA9247-3E60-97DF-78E6-6EFEBB1C82BB}"/>
              </a:ext>
            </a:extLst>
          </p:cNvPr>
          <p:cNvSpPr>
            <a:spLocks noGrp="1"/>
          </p:cNvSpPr>
          <p:nvPr>
            <p:ph type="title"/>
          </p:nvPr>
        </p:nvSpPr>
        <p:spPr>
          <a:xfrm>
            <a:off x="709613" y="2040785"/>
            <a:ext cx="6202815" cy="2592492"/>
          </a:xfrm>
        </p:spPr>
        <p:txBody>
          <a:bodyPr/>
          <a:lstStyle/>
          <a:p>
            <a:r>
              <a:rPr lang="en-US" dirty="0"/>
              <a:t>Sustaining Vibrant Agroecosystems</a:t>
            </a:r>
          </a:p>
        </p:txBody>
      </p:sp>
      <p:sp>
        <p:nvSpPr>
          <p:cNvPr id="21" name="Subtitle 20">
            <a:extLst>
              <a:ext uri="{FF2B5EF4-FFF2-40B4-BE49-F238E27FC236}">
                <a16:creationId xmlns:a16="http://schemas.microsoft.com/office/drawing/2014/main" id="{96CEB99D-937B-4FE6-3F28-A630079E7281}"/>
              </a:ext>
            </a:extLst>
          </p:cNvPr>
          <p:cNvSpPr>
            <a:spLocks noGrp="1"/>
          </p:cNvSpPr>
          <p:nvPr>
            <p:ph type="subTitle" idx="1"/>
          </p:nvPr>
        </p:nvSpPr>
        <p:spPr>
          <a:xfrm>
            <a:off x="709611" y="4905496"/>
            <a:ext cx="5386387" cy="1050185"/>
          </a:xfrm>
        </p:spPr>
        <p:txBody>
          <a:bodyPr/>
          <a:lstStyle/>
          <a:p>
            <a:r>
              <a:rPr lang="en-GB" dirty="0"/>
              <a:t>Presenter Name </a:t>
            </a:r>
          </a:p>
          <a:p>
            <a:pPr lvl="1"/>
            <a:r>
              <a:rPr lang="en-GB" dirty="0"/>
              <a:t>Email</a:t>
            </a:r>
          </a:p>
          <a:p>
            <a:pPr lvl="1"/>
            <a:r>
              <a:rPr lang="en-GB" dirty="0"/>
              <a:t>Phone Number</a:t>
            </a:r>
            <a:endParaRPr lang="en-US" dirty="0"/>
          </a:p>
        </p:txBody>
      </p:sp>
      <p:pic>
        <p:nvPicPr>
          <p:cNvPr id="29" name="Google Shape;926;p61">
            <a:extLst>
              <a:ext uri="{FF2B5EF4-FFF2-40B4-BE49-F238E27FC236}">
                <a16:creationId xmlns:a16="http://schemas.microsoft.com/office/drawing/2014/main" id="{5AA5F5FF-CAB8-374B-D132-059812E9A46B}"/>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1020663"/>
            <a:ext cx="2210030" cy="884012"/>
          </a:xfrm>
          <a:prstGeom prst="rect">
            <a:avLst/>
          </a:prstGeom>
          <a:noFill/>
          <a:ln>
            <a:noFill/>
          </a:ln>
        </p:spPr>
      </p:pic>
    </p:spTree>
    <p:extLst>
      <p:ext uri="{BB962C8B-B14F-4D97-AF65-F5344CB8AC3E}">
        <p14:creationId xmlns:p14="http://schemas.microsoft.com/office/powerpoint/2010/main" val="6601751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11" name="Picture Placeholder 10" descr="A person holding a basket of vegetables&#10;&#10;Description automatically generated">
            <a:extLst>
              <a:ext uri="{FF2B5EF4-FFF2-40B4-BE49-F238E27FC236}">
                <a16:creationId xmlns:a16="http://schemas.microsoft.com/office/drawing/2014/main" id="{0511D73C-FD5E-A713-1580-3AEA4D06BFC5}"/>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0" y="495300"/>
            <a:ext cx="11696700" cy="6362700"/>
          </a:xfrm>
        </p:spPr>
      </p:pic>
      <p:sp>
        <p:nvSpPr>
          <p:cNvPr id="7" name="Google Shape;914;p61">
            <a:extLst>
              <a:ext uri="{FF2B5EF4-FFF2-40B4-BE49-F238E27FC236}">
                <a16:creationId xmlns:a16="http://schemas.microsoft.com/office/drawing/2014/main" id="{6FA2FFFD-0D27-62DE-78DF-01C5CDB5F6F1}"/>
              </a:ext>
            </a:extLst>
          </p:cNvPr>
          <p:cNvSpPr/>
          <p:nvPr/>
        </p:nvSpPr>
        <p:spPr>
          <a:xfrm>
            <a:off x="0" y="490021"/>
            <a:ext cx="11696700" cy="6362700"/>
          </a:xfrm>
          <a:prstGeom prst="rect">
            <a:avLst/>
          </a:prstGeom>
          <a:gradFill flip="none" rotWithShape="1">
            <a:gsLst>
              <a:gs pos="12000">
                <a:srgbClr val="000000">
                  <a:alpha val="61000"/>
                </a:srgbClr>
              </a:gs>
              <a:gs pos="45000">
                <a:srgbClr val="000000">
                  <a:alpha val="61000"/>
                </a:srgbClr>
              </a:gs>
              <a:gs pos="100000">
                <a:srgbClr val="000000">
                  <a:alpha val="0"/>
                </a:srgbClr>
              </a:gs>
            </a:gsLst>
            <a:lin ang="19800000" scaled="0"/>
            <a:tileRect/>
          </a:gradFill>
          <a:ln>
            <a:noFill/>
          </a:ln>
        </p:spPr>
        <p:txBody>
          <a:bodyPr spcFirstLastPara="1" wrap="square" lIns="91425" tIns="45700" rIns="91425" bIns="45700" anchor="ctr" anchorCtr="0">
            <a:noAutofit/>
          </a:bodyPr>
          <a:lstStyle/>
          <a:p>
            <a:pPr algn="ctr"/>
            <a:endParaRPr sz="1800" dirty="0">
              <a:solidFill>
                <a:schemeClr val="lt1"/>
              </a:solidFill>
              <a:latin typeface="Verdana"/>
              <a:ea typeface="Verdana"/>
              <a:sym typeface="Verdana"/>
            </a:endParaRPr>
          </a:p>
        </p:txBody>
      </p:sp>
      <p:sp>
        <p:nvSpPr>
          <p:cNvPr id="24" name="Text Placeholder 23">
            <a:extLst>
              <a:ext uri="{FF2B5EF4-FFF2-40B4-BE49-F238E27FC236}">
                <a16:creationId xmlns:a16="http://schemas.microsoft.com/office/drawing/2014/main" id="{BB14A6D0-7DB6-8A63-233C-86ED3DE75E8C}"/>
              </a:ext>
            </a:extLst>
          </p:cNvPr>
          <p:cNvSpPr>
            <a:spLocks noGrp="1"/>
          </p:cNvSpPr>
          <p:nvPr>
            <p:ph type="body" idx="3"/>
          </p:nvPr>
        </p:nvSpPr>
        <p:spPr/>
        <p:txBody>
          <a:bodyPr/>
          <a:lstStyle/>
          <a:p>
            <a:r>
              <a:rPr lang="en-US" dirty="0"/>
              <a:t>FOUNDATIONFAR.ORG</a:t>
            </a:r>
          </a:p>
        </p:txBody>
      </p:sp>
      <p:sp>
        <p:nvSpPr>
          <p:cNvPr id="25" name="Text Placeholder 24">
            <a:extLst>
              <a:ext uri="{FF2B5EF4-FFF2-40B4-BE49-F238E27FC236}">
                <a16:creationId xmlns:a16="http://schemas.microsoft.com/office/drawing/2014/main" id="{094DDBD9-B7D9-34DB-0DAA-AA4A6FB37EBE}"/>
              </a:ext>
            </a:extLst>
          </p:cNvPr>
          <p:cNvSpPr>
            <a:spLocks noGrp="1"/>
          </p:cNvSpPr>
          <p:nvPr>
            <p:ph type="body" idx="10"/>
          </p:nvPr>
        </p:nvSpPr>
        <p:spPr/>
        <p:txBody>
          <a:bodyPr/>
          <a:lstStyle/>
          <a:p>
            <a:r>
              <a:rPr lang="en-US" dirty="0"/>
              <a:t>202.624.0700</a:t>
            </a:r>
          </a:p>
        </p:txBody>
      </p:sp>
      <p:sp>
        <p:nvSpPr>
          <p:cNvPr id="22" name="Title 21">
            <a:extLst>
              <a:ext uri="{FF2B5EF4-FFF2-40B4-BE49-F238E27FC236}">
                <a16:creationId xmlns:a16="http://schemas.microsoft.com/office/drawing/2014/main" id="{D5B3B279-4173-3D0D-5F33-9E8744A74B90}"/>
              </a:ext>
            </a:extLst>
          </p:cNvPr>
          <p:cNvSpPr>
            <a:spLocks noGrp="1"/>
          </p:cNvSpPr>
          <p:nvPr>
            <p:ph type="title"/>
          </p:nvPr>
        </p:nvSpPr>
        <p:spPr>
          <a:xfrm>
            <a:off x="709613" y="2040785"/>
            <a:ext cx="6999482" cy="2592492"/>
          </a:xfrm>
        </p:spPr>
        <p:txBody>
          <a:bodyPr/>
          <a:lstStyle/>
          <a:p>
            <a:r>
              <a:rPr lang="en-GB" dirty="0"/>
              <a:t>Bolstering Healthy Food Systems</a:t>
            </a:r>
            <a:endParaRPr lang="en-US" dirty="0"/>
          </a:p>
        </p:txBody>
      </p:sp>
      <p:sp>
        <p:nvSpPr>
          <p:cNvPr id="23" name="Subtitle 22">
            <a:extLst>
              <a:ext uri="{FF2B5EF4-FFF2-40B4-BE49-F238E27FC236}">
                <a16:creationId xmlns:a16="http://schemas.microsoft.com/office/drawing/2014/main" id="{DCE65920-0D2C-D2A1-5D4E-8D6D0E453120}"/>
              </a:ext>
            </a:extLst>
          </p:cNvPr>
          <p:cNvSpPr>
            <a:spLocks noGrp="1"/>
          </p:cNvSpPr>
          <p:nvPr>
            <p:ph type="subTitle" idx="1"/>
          </p:nvPr>
        </p:nvSpPr>
        <p:spPr/>
        <p:txBody>
          <a:bodyPr/>
          <a:lstStyle/>
          <a:p>
            <a:r>
              <a:rPr lang="en-GB" dirty="0"/>
              <a:t>Presenter Name </a:t>
            </a:r>
          </a:p>
          <a:p>
            <a:pPr lvl="1"/>
            <a:r>
              <a:rPr lang="en-GB" dirty="0"/>
              <a:t>Email</a:t>
            </a:r>
          </a:p>
          <a:p>
            <a:pPr lvl="1"/>
            <a:r>
              <a:rPr lang="en-GB" dirty="0"/>
              <a:t>Phone Number</a:t>
            </a:r>
          </a:p>
        </p:txBody>
      </p:sp>
      <p:pic>
        <p:nvPicPr>
          <p:cNvPr id="26" name="Google Shape;926;p61">
            <a:extLst>
              <a:ext uri="{FF2B5EF4-FFF2-40B4-BE49-F238E27FC236}">
                <a16:creationId xmlns:a16="http://schemas.microsoft.com/office/drawing/2014/main" id="{97219B96-88BD-6534-D626-0F8ACEC77B2D}"/>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1020663"/>
            <a:ext cx="2210030" cy="884012"/>
          </a:xfrm>
          <a:prstGeom prst="rect">
            <a:avLst/>
          </a:prstGeom>
          <a:noFill/>
          <a:ln>
            <a:noFill/>
          </a:ln>
        </p:spPr>
      </p:pic>
    </p:spTree>
    <p:extLst>
      <p:ext uri="{BB962C8B-B14F-4D97-AF65-F5344CB8AC3E}">
        <p14:creationId xmlns:p14="http://schemas.microsoft.com/office/powerpoint/2010/main" val="31699359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3" name="Picture 2" descr="A person wearing safety glasses and standing in a greenhouse&#10;&#10;Description automatically generated">
            <a:extLst>
              <a:ext uri="{FF2B5EF4-FFF2-40B4-BE49-F238E27FC236}">
                <a16:creationId xmlns:a16="http://schemas.microsoft.com/office/drawing/2014/main" id="{946E2244-A765-2804-54B4-899AF36F19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50349"/>
            <a:ext cx="11688792" cy="6403000"/>
          </a:xfrm>
          <a:prstGeom prst="rect">
            <a:avLst/>
          </a:prstGeom>
        </p:spPr>
      </p:pic>
      <p:sp>
        <p:nvSpPr>
          <p:cNvPr id="2" name="Google Shape;709;p45">
            <a:extLst>
              <a:ext uri="{FF2B5EF4-FFF2-40B4-BE49-F238E27FC236}">
                <a16:creationId xmlns:a16="http://schemas.microsoft.com/office/drawing/2014/main" id="{11251C00-A97E-C63A-6DA8-728E54457700}"/>
              </a:ext>
            </a:extLst>
          </p:cNvPr>
          <p:cNvSpPr/>
          <p:nvPr/>
        </p:nvSpPr>
        <p:spPr>
          <a:xfrm flipH="1">
            <a:off x="-5107" y="447316"/>
            <a:ext cx="11696700" cy="6410684"/>
          </a:xfrm>
          <a:prstGeom prst="rect">
            <a:avLst/>
          </a:prstGeom>
          <a:gradFill>
            <a:gsLst>
              <a:gs pos="100000">
                <a:srgbClr val="000000">
                  <a:alpha val="70000"/>
                </a:srgbClr>
              </a:gs>
              <a:gs pos="14000">
                <a:srgbClr val="000000">
                  <a:alpha val="60000"/>
                </a:srgbClr>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Verdana"/>
              <a:buNone/>
              <a:tabLst/>
              <a:defRPr/>
            </a:pPr>
            <a:endParaRPr kumimoji="0" sz="1800" b="0" i="0" u="none" strike="noStrike" kern="0" cap="none" spc="0" normalizeH="0" baseline="0" noProof="0" dirty="0">
              <a:ln>
                <a:noFill/>
              </a:ln>
              <a:solidFill>
                <a:srgbClr val="FFFFFF"/>
              </a:solidFill>
              <a:effectLst/>
              <a:uLnTx/>
              <a:uFillTx/>
              <a:latin typeface="Verdana"/>
              <a:ea typeface="Verdana"/>
              <a:cs typeface="Verdana"/>
              <a:sym typeface="Verdana"/>
            </a:endParaRPr>
          </a:p>
        </p:txBody>
      </p:sp>
      <p:sp>
        <p:nvSpPr>
          <p:cNvPr id="22" name="Text Placeholder 21">
            <a:extLst>
              <a:ext uri="{FF2B5EF4-FFF2-40B4-BE49-F238E27FC236}">
                <a16:creationId xmlns:a16="http://schemas.microsoft.com/office/drawing/2014/main" id="{868AA34E-5E6F-E52E-2B6D-5881284C5F44}"/>
              </a:ext>
            </a:extLst>
          </p:cNvPr>
          <p:cNvSpPr>
            <a:spLocks noGrp="1"/>
          </p:cNvSpPr>
          <p:nvPr>
            <p:ph type="body" idx="3"/>
          </p:nvPr>
        </p:nvSpPr>
        <p:spPr/>
        <p:txBody>
          <a:bodyPr/>
          <a:lstStyle/>
          <a:p>
            <a:r>
              <a:rPr lang="en-US" dirty="0"/>
              <a:t>FOUNDATIONFAR.ORG</a:t>
            </a:r>
          </a:p>
        </p:txBody>
      </p:sp>
      <p:sp>
        <p:nvSpPr>
          <p:cNvPr id="23" name="Text Placeholder 22">
            <a:extLst>
              <a:ext uri="{FF2B5EF4-FFF2-40B4-BE49-F238E27FC236}">
                <a16:creationId xmlns:a16="http://schemas.microsoft.com/office/drawing/2014/main" id="{7C5AB485-35CB-80D3-0D89-33027639758D}"/>
              </a:ext>
            </a:extLst>
          </p:cNvPr>
          <p:cNvSpPr>
            <a:spLocks noGrp="1"/>
          </p:cNvSpPr>
          <p:nvPr>
            <p:ph type="body" idx="10"/>
          </p:nvPr>
        </p:nvSpPr>
        <p:spPr/>
        <p:txBody>
          <a:bodyPr/>
          <a:lstStyle/>
          <a:p>
            <a:r>
              <a:rPr lang="en-US" dirty="0"/>
              <a:t>202.624.0700</a:t>
            </a:r>
          </a:p>
        </p:txBody>
      </p:sp>
      <p:sp>
        <p:nvSpPr>
          <p:cNvPr id="20" name="Title 19">
            <a:extLst>
              <a:ext uri="{FF2B5EF4-FFF2-40B4-BE49-F238E27FC236}">
                <a16:creationId xmlns:a16="http://schemas.microsoft.com/office/drawing/2014/main" id="{DF775B58-4DA8-BB4B-DC9D-EFD1E0C78AC1}"/>
              </a:ext>
            </a:extLst>
          </p:cNvPr>
          <p:cNvSpPr>
            <a:spLocks noGrp="1"/>
          </p:cNvSpPr>
          <p:nvPr>
            <p:ph type="title"/>
          </p:nvPr>
        </p:nvSpPr>
        <p:spPr>
          <a:xfrm>
            <a:off x="709613" y="1979553"/>
            <a:ext cx="5386387" cy="2592492"/>
          </a:xfrm>
        </p:spPr>
        <p:txBody>
          <a:bodyPr/>
          <a:lstStyle/>
          <a:p>
            <a:r>
              <a:rPr lang="en-GB" dirty="0"/>
              <a:t>Strengthening the Scientific Workforce</a:t>
            </a:r>
            <a:endParaRPr lang="en-US" dirty="0"/>
          </a:p>
        </p:txBody>
      </p:sp>
      <p:sp>
        <p:nvSpPr>
          <p:cNvPr id="21" name="Subtitle 20">
            <a:extLst>
              <a:ext uri="{FF2B5EF4-FFF2-40B4-BE49-F238E27FC236}">
                <a16:creationId xmlns:a16="http://schemas.microsoft.com/office/drawing/2014/main" id="{DF67923A-626A-4B5D-FA45-FDA3503E556E}"/>
              </a:ext>
            </a:extLst>
          </p:cNvPr>
          <p:cNvSpPr>
            <a:spLocks noGrp="1"/>
          </p:cNvSpPr>
          <p:nvPr>
            <p:ph type="subTitle" idx="1"/>
          </p:nvPr>
        </p:nvSpPr>
        <p:spPr/>
        <p:txBody>
          <a:bodyPr/>
          <a:lstStyle/>
          <a:p>
            <a:r>
              <a:rPr lang="en-GB" dirty="0"/>
              <a:t>Presenter Name </a:t>
            </a:r>
          </a:p>
          <a:p>
            <a:pPr lvl="1"/>
            <a:r>
              <a:rPr lang="en-GB" dirty="0"/>
              <a:t>Email</a:t>
            </a:r>
          </a:p>
          <a:p>
            <a:pPr lvl="1"/>
            <a:r>
              <a:rPr lang="en-GB" dirty="0"/>
              <a:t>Phone Number</a:t>
            </a:r>
            <a:endParaRPr lang="en-US" dirty="0"/>
          </a:p>
        </p:txBody>
      </p:sp>
      <p:pic>
        <p:nvPicPr>
          <p:cNvPr id="24" name="Google Shape;926;p61">
            <a:extLst>
              <a:ext uri="{FF2B5EF4-FFF2-40B4-BE49-F238E27FC236}">
                <a16:creationId xmlns:a16="http://schemas.microsoft.com/office/drawing/2014/main" id="{EC4A7A50-913D-1A8A-7E9B-19E68E07C5AB}"/>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1020663"/>
            <a:ext cx="2210030" cy="884012"/>
          </a:xfrm>
          <a:prstGeom prst="rect">
            <a:avLst/>
          </a:prstGeom>
          <a:noFill/>
          <a:ln>
            <a:noFill/>
          </a:ln>
        </p:spPr>
      </p:pic>
    </p:spTree>
    <p:extLst>
      <p:ext uri="{BB962C8B-B14F-4D97-AF65-F5344CB8AC3E}">
        <p14:creationId xmlns:p14="http://schemas.microsoft.com/office/powerpoint/2010/main" val="31307774"/>
      </p:ext>
    </p:extLst>
  </p:cSld>
  <p:clrMapOvr>
    <a:masterClrMapping/>
  </p:clrMapOvr>
</p:sld>
</file>

<file path=ppt/theme/theme1.xml><?xml version="1.0" encoding="utf-8"?>
<a:theme xmlns:a="http://schemas.openxmlformats.org/drawingml/2006/main" name="FFAR Branded Template">
  <a:themeElements>
    <a:clrScheme name="Custom 7">
      <a:dk1>
        <a:srgbClr val="413D49"/>
      </a:dk1>
      <a:lt1>
        <a:srgbClr val="FFFFFF"/>
      </a:lt1>
      <a:dk2>
        <a:srgbClr val="000000"/>
      </a:dk2>
      <a:lt2>
        <a:srgbClr val="DEDCE2"/>
      </a:lt2>
      <a:accent1>
        <a:srgbClr val="4CBD98"/>
      </a:accent1>
      <a:accent2>
        <a:srgbClr val="DEDCE2"/>
      </a:accent2>
      <a:accent3>
        <a:srgbClr val="F4552E"/>
      </a:accent3>
      <a:accent4>
        <a:srgbClr val="413D49"/>
      </a:accent4>
      <a:accent5>
        <a:srgbClr val="B0E2D1"/>
      </a:accent5>
      <a:accent6>
        <a:srgbClr val="BCB8C4"/>
      </a:accent6>
      <a:hlink>
        <a:srgbClr val="F4552E"/>
      </a:hlink>
      <a:folHlink>
        <a:srgbClr val="BCB8C4"/>
      </a:folHlink>
    </a:clrScheme>
    <a:fontScheme name="Custom 99">
      <a:majorFont>
        <a:latin typeface="Cambri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ctr">
          <a:defRPr sz="4800" dirty="0" smtClean="0">
            <a:solidFill>
              <a:schemeClr val="tx1"/>
            </a:solidFill>
            <a:latin typeface="+mn-lt"/>
          </a:defRPr>
        </a:defPPr>
      </a:lstStyle>
    </a:txDef>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ea49235-9e1e-4942-85bb-37b14b015fe6">
      <Terms xmlns="http://schemas.microsoft.com/office/infopath/2007/PartnerControls"/>
    </lcf76f155ced4ddcb4097134ff3c332f>
    <TaxCatchAll xmlns="301e521e-b336-47a6-b8aa-79fc8e077e0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495FDE1D6A29A43B74755F1502D9BFC" ma:contentTypeVersion="13" ma:contentTypeDescription="Create a new document." ma:contentTypeScope="" ma:versionID="41f59cebeb576335ff5e7bb44203d840">
  <xsd:schema xmlns:xsd="http://www.w3.org/2001/XMLSchema" xmlns:xs="http://www.w3.org/2001/XMLSchema" xmlns:p="http://schemas.microsoft.com/office/2006/metadata/properties" xmlns:ns2="8ea49235-9e1e-4942-85bb-37b14b015fe6" xmlns:ns3="301e521e-b336-47a6-b8aa-79fc8e077e00" targetNamespace="http://schemas.microsoft.com/office/2006/metadata/properties" ma:root="true" ma:fieldsID="1aeaf2839505a4a662eeebba09fb3e01" ns2:_="" ns3:_="">
    <xsd:import namespace="8ea49235-9e1e-4942-85bb-37b14b015fe6"/>
    <xsd:import namespace="301e521e-b336-47a6-b8aa-79fc8e077e0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a49235-9e1e-4942-85bb-37b14b015f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dcf3473d-7648-43cc-a5f2-b07019caa336"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01e521e-b336-47a6-b8aa-79fc8e077e0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75ae57e8-060d-4b2e-84a6-b49b66eb8da5}" ma:internalName="TaxCatchAll" ma:showField="CatchAllData" ma:web="301e521e-b336-47a6-b8aa-79fc8e077e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B3AEDE-AD48-44B6-9863-8DA2BBFE1AAB}">
  <ds:schemaRefs>
    <ds:schemaRef ds:uri="http://schemas.microsoft.com/sharepoint/v3/contenttype/forms"/>
  </ds:schemaRefs>
</ds:datastoreItem>
</file>

<file path=customXml/itemProps2.xml><?xml version="1.0" encoding="utf-8"?>
<ds:datastoreItem xmlns:ds="http://schemas.openxmlformats.org/officeDocument/2006/customXml" ds:itemID="{C7E621BD-EFA7-421D-B404-E8147F395D38}">
  <ds:schemaRefs>
    <ds:schemaRef ds:uri="http://purl.org/dc/terms/"/>
    <ds:schemaRef ds:uri="301e521e-b336-47a6-b8aa-79fc8e077e00"/>
    <ds:schemaRef ds:uri="http://schemas.microsoft.com/office/infopath/2007/PartnerControls"/>
    <ds:schemaRef ds:uri="http://purl.org/dc/elements/1.1/"/>
    <ds:schemaRef ds:uri="http://purl.org/dc/dcmitype/"/>
    <ds:schemaRef ds:uri="http://schemas.microsoft.com/office/2006/documentManagement/types"/>
    <ds:schemaRef ds:uri="http://www.w3.org/XML/1998/namespace"/>
    <ds:schemaRef ds:uri="http://schemas.openxmlformats.org/package/2006/metadata/core-properties"/>
    <ds:schemaRef ds:uri="8ea49235-9e1e-4942-85bb-37b14b015fe6"/>
    <ds:schemaRef ds:uri="http://schemas.microsoft.com/office/2006/metadata/properties"/>
  </ds:schemaRefs>
</ds:datastoreItem>
</file>

<file path=customXml/itemProps3.xml><?xml version="1.0" encoding="utf-8"?>
<ds:datastoreItem xmlns:ds="http://schemas.openxmlformats.org/officeDocument/2006/customXml" ds:itemID="{2ED0F632-B0B9-466F-958B-E0FA8DE2F8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a49235-9e1e-4942-85bb-37b14b015fe6"/>
    <ds:schemaRef ds:uri="301e521e-b336-47a6-b8aa-79fc8e077e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29794</TotalTime>
  <Words>4580</Words>
  <Application>Microsoft Office PowerPoint</Application>
  <PresentationFormat>Widescreen</PresentationFormat>
  <Paragraphs>551</Paragraphs>
  <Slides>98</Slides>
  <Notes>68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98</vt:i4>
      </vt:variant>
    </vt:vector>
  </HeadingPairs>
  <TitlesOfParts>
    <vt:vector size="103" baseType="lpstr">
      <vt:lpstr>Arial</vt:lpstr>
      <vt:lpstr>Calibri</vt:lpstr>
      <vt:lpstr>Cambria</vt:lpstr>
      <vt:lpstr>Verdana</vt:lpstr>
      <vt:lpstr>FFAR Branded Template</vt:lpstr>
      <vt:lpstr>Using FFAR’s PowerPoint Template</vt:lpstr>
      <vt:lpstr>Agenda</vt:lpstr>
      <vt:lpstr>PowerPoint Presentation</vt:lpstr>
      <vt:lpstr>Template Sections</vt:lpstr>
      <vt:lpstr>Let Us Help</vt:lpstr>
      <vt:lpstr>Preparing Your Presentation</vt:lpstr>
      <vt:lpstr>Use This Template for Every PPT</vt:lpstr>
      <vt:lpstr>Fonts &amp; Sizes  Headings (Cambria font, size 60)</vt:lpstr>
      <vt:lpstr>FFAR Colors </vt:lpstr>
      <vt:lpstr>Adding Branded Bullets</vt:lpstr>
      <vt:lpstr>Logo Usage</vt:lpstr>
      <vt:lpstr>Photos &amp; Images</vt:lpstr>
      <vt:lpstr>Adding Images</vt:lpstr>
      <vt:lpstr>Create Color Contrast</vt:lpstr>
      <vt:lpstr>Use Icons Judiciously</vt:lpstr>
      <vt:lpstr>If You Must Include Lots of Text</vt:lpstr>
      <vt:lpstr>Compressing Photos </vt:lpstr>
      <vt:lpstr>Compressing Photos </vt:lpstr>
      <vt:lpstr>Sharing Your Deck</vt:lpstr>
      <vt:lpstr>PowerPoint Presentation</vt:lpstr>
      <vt:lpstr>Standard FFAR Slides</vt:lpstr>
      <vt:lpstr>About FFAR</vt:lpstr>
      <vt:lpstr>Our Mission</vt:lpstr>
      <vt:lpstr>Our Vision</vt:lpstr>
      <vt:lpstr>Funding Mechanisms</vt:lpstr>
      <vt:lpstr>Research Benefits U.S. Economy</vt:lpstr>
      <vt:lpstr>The FFAR Factor </vt:lpstr>
      <vt:lpstr>FFAR’s Unique Model</vt:lpstr>
      <vt:lpstr>FFAR Grants by the Numbers</vt:lpstr>
      <vt:lpstr>Funding Partners</vt:lpstr>
      <vt:lpstr>We Fund Pioneering Research</vt:lpstr>
      <vt:lpstr>Research Themes</vt:lpstr>
      <vt:lpstr>Cultivating Thriving Production Systems</vt:lpstr>
      <vt:lpstr>Production System Themes</vt:lpstr>
      <vt:lpstr>Sustaining Vibrant Agroecosystems</vt:lpstr>
      <vt:lpstr>Agroecosystems Themes</vt:lpstr>
      <vt:lpstr>Bolstering Healthy Food Systems</vt:lpstr>
      <vt:lpstr>Healthy Food System Themes</vt:lpstr>
      <vt:lpstr>Strengthening the Scientific Workforce</vt:lpstr>
      <vt:lpstr>We Strengthen the Scientific Workforce</vt:lpstr>
      <vt:lpstr>Scientific Workforce Themes</vt:lpstr>
      <vt:lpstr>FFAR Consortia</vt:lpstr>
      <vt:lpstr>AgMission™ </vt:lpstr>
      <vt:lpstr>Crops of the Future</vt:lpstr>
      <vt:lpstr>Efficient Fertilizer Consortium</vt:lpstr>
      <vt:lpstr>Greener Cattle Initiative</vt:lpstr>
      <vt:lpstr>ICASA</vt:lpstr>
      <vt:lpstr>Precision Indoor  Plants</vt:lpstr>
      <vt:lpstr>FFAR Membership in Consortia</vt:lpstr>
      <vt:lpstr>Ecosystem Services Market Consortium</vt:lpstr>
      <vt:lpstr>Hemp Research Consortium </vt:lpstr>
      <vt:lpstr>Irrigation Innovation Consortium</vt:lpstr>
      <vt:lpstr>Innovation in  Post-Harvest Loss &amp; Food Waste Reduction Consortium</vt:lpstr>
      <vt:lpstr>PowerPoint Presentation</vt:lpstr>
      <vt:lpstr>Master Template Slides</vt:lpstr>
      <vt:lpstr>Opening Slide General Option</vt:lpstr>
      <vt:lpstr>Cultivating Thriving Production Systems</vt:lpstr>
      <vt:lpstr>Cultivating Thriving Production Systems</vt:lpstr>
      <vt:lpstr>Sustaining Vibrant Agroecosystems</vt:lpstr>
      <vt:lpstr>Bolstering Healthy Food Systems</vt:lpstr>
      <vt:lpstr>Strengthening the Scientific Workforce</vt:lpstr>
      <vt:lpstr>Agenda</vt:lpstr>
      <vt:lpstr>“Use this slide when you want to highlight a quote  or quick fact.”</vt:lpstr>
      <vt:lpstr>Simple Text</vt:lpstr>
      <vt:lpstr>Simple Text</vt:lpstr>
      <vt:lpstr>Simple Text</vt:lpstr>
      <vt:lpstr>Simple Text</vt:lpstr>
      <vt:lpstr>Simple Text</vt:lpstr>
      <vt:lpstr>PowerPoint Presentation</vt:lpstr>
      <vt:lpstr>PowerPoint Presentation</vt:lpstr>
      <vt:lpstr>PowerPoint Presentation</vt:lpstr>
      <vt:lpstr>Image Slide (Cambria font, size 60)</vt:lpstr>
      <vt:lpstr>Image Slide (Cambria font, size 60)</vt:lpstr>
      <vt:lpstr>Images Slide (Cambria font, size 60)</vt:lpstr>
      <vt:lpstr>Images Slide (Cambria font, size 60)</vt:lpstr>
      <vt:lpstr>Images Slide (Cambria font, size 60)</vt:lpstr>
      <vt:lpstr>Image with Content</vt:lpstr>
      <vt:lpstr>Image with Content</vt:lpstr>
      <vt:lpstr>Two Images with Content</vt:lpstr>
      <vt:lpstr>Two Images with Content</vt:lpstr>
      <vt:lpstr>Three Images with Content</vt:lpstr>
      <vt:lpstr>Three Images with Content</vt:lpstr>
      <vt:lpstr>Four Images with Content</vt:lpstr>
      <vt:lpstr>Four Images with Content</vt:lpstr>
      <vt:lpstr>If You Must Include Lots of Text</vt:lpstr>
      <vt:lpstr>Data Points &amp; Body Text</vt:lpstr>
      <vt:lpstr>Two Column Data</vt:lpstr>
      <vt:lpstr>Three Column Data</vt:lpstr>
      <vt:lpstr>Four Quadrant Data</vt:lpstr>
      <vt:lpstr>Chart with Text</vt:lpstr>
      <vt:lpstr>Simple Chart </vt:lpstr>
      <vt:lpstr>Table with Text</vt:lpstr>
      <vt:lpstr>Universal Closing Slide</vt:lpstr>
      <vt:lpstr>Cultivating Thriving Production Systems</vt:lpstr>
      <vt:lpstr>Cultivating Thriving Production Systems</vt:lpstr>
      <vt:lpstr>Sustaining Vibrant Agroecosystems</vt:lpstr>
      <vt:lpstr>Bolstering Healthy Food Systems</vt:lpstr>
      <vt:lpstr>Strengthening the Scientific Workforce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Opening Slide General Option</dc:title>
  <dc:creator>mparry98@gmail.com</dc:creator>
  <cp:lastModifiedBy>Samantha Bader</cp:lastModifiedBy>
  <cp:revision>1186</cp:revision>
  <dcterms:created xsi:type="dcterms:W3CDTF">2019-11-10T15:54:20Z</dcterms:created>
  <dcterms:modified xsi:type="dcterms:W3CDTF">2025-02-25T20:49:09Z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MediaServiceImageTags">
    <vt:lpwstr/>
  </property>
  <property fmtid="{D5CDD505-2E9C-101B-9397-08002B2CF9AE}" pid="4" name="ContentTypeId">
    <vt:lpwstr>0x0101009495FDE1D6A29A43B74755F1502D9BFC</vt:lpwstr>
  </property>
  <property fmtid="{D5CDD505-2E9C-101B-9397-08002B2CF9AE}" pid="5" name="Order">
    <vt:lpwstr>500.000000000000</vt:lpwstr>
  </property>
</Properties>
</file>